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42"/>
  </p:notesMasterIdLst>
  <p:handoutMasterIdLst>
    <p:handoutMasterId r:id="rId43"/>
  </p:handoutMasterIdLst>
  <p:sldIdLst>
    <p:sldId id="1619" r:id="rId5"/>
    <p:sldId id="1993" r:id="rId6"/>
    <p:sldId id="3416" r:id="rId7"/>
    <p:sldId id="256" r:id="rId8"/>
    <p:sldId id="3402" r:id="rId9"/>
    <p:sldId id="268" r:id="rId10"/>
    <p:sldId id="260" r:id="rId11"/>
    <p:sldId id="3412" r:id="rId12"/>
    <p:sldId id="270" r:id="rId13"/>
    <p:sldId id="277" r:id="rId14"/>
    <p:sldId id="266" r:id="rId15"/>
    <p:sldId id="275" r:id="rId16"/>
    <p:sldId id="276" r:id="rId17"/>
    <p:sldId id="3405" r:id="rId18"/>
    <p:sldId id="2576" r:id="rId19"/>
    <p:sldId id="3414" r:id="rId20"/>
    <p:sldId id="3397" r:id="rId21"/>
    <p:sldId id="2529" r:id="rId22"/>
    <p:sldId id="2528" r:id="rId23"/>
    <p:sldId id="2515" r:id="rId24"/>
    <p:sldId id="3418" r:id="rId25"/>
    <p:sldId id="2521" r:id="rId26"/>
    <p:sldId id="2525" r:id="rId27"/>
    <p:sldId id="2558" r:id="rId28"/>
    <p:sldId id="2397" r:id="rId29"/>
    <p:sldId id="2473" r:id="rId30"/>
    <p:sldId id="3415" r:id="rId31"/>
    <p:sldId id="2457" r:id="rId32"/>
    <p:sldId id="2489" r:id="rId33"/>
    <p:sldId id="3409" r:id="rId34"/>
    <p:sldId id="3406" r:id="rId35"/>
    <p:sldId id="3407" r:id="rId36"/>
    <p:sldId id="3408" r:id="rId37"/>
    <p:sldId id="3413" r:id="rId38"/>
    <p:sldId id="3417" r:id="rId39"/>
    <p:sldId id="3410" r:id="rId40"/>
    <p:sldId id="527" r:id="rId4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5C0835-5B10-C838-4D4E-EDB680410A41}" name="Barbeau,Manon" initials="Ba" userId="S::barbeaum@oclc.org::beb01fab-8d45-4b9a-b554-5fddceb0eb51" providerId="AD"/>
  <p188:author id="{93F6EF7F-6190-1E46-78CE-66E1F0E74FF1}" name="Brunner,Stacy" initials="B" userId="S::brunners@oclc.org::6c12ac15-f059-47cc-85c6-5a1cc213a9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,Cathy" initials="Ki" lastIdx="4" clrIdx="0">
    <p:extLst>
      <p:ext uri="{19B8F6BF-5375-455C-9EA6-DF929625EA0E}">
        <p15:presenceInfo xmlns:p15="http://schemas.microsoft.com/office/powerpoint/2012/main" userId="S::kingc@oclc.org::c3ca4e9f-6242-428d-9adc-c28da4874797" providerId="AD"/>
      </p:ext>
    </p:extLst>
  </p:cmAuthor>
  <p:cmAuthor id="2" name="Stenberg,Shannon" initials="St" lastIdx="1" clrIdx="1">
    <p:extLst>
      <p:ext uri="{19B8F6BF-5375-455C-9EA6-DF929625EA0E}">
        <p15:presenceInfo xmlns:p15="http://schemas.microsoft.com/office/powerpoint/2012/main" userId="S::stenbers@oclc.org::ebf259e8-987e-4d81-b4ea-036fdbc558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C2B"/>
    <a:srgbClr val="007749"/>
    <a:srgbClr val="78BE20"/>
    <a:srgbClr val="67BE24"/>
    <a:srgbClr val="8DC17E"/>
    <a:srgbClr val="FBC700"/>
    <a:srgbClr val="00BCE0"/>
    <a:srgbClr val="5E6262"/>
    <a:srgbClr val="67BE25"/>
    <a:srgbClr val="00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F1F50-110E-0844-890B-63C4E4CA16FB}" v="4" dt="2022-11-21T13:59:01.101"/>
    <p1510:client id="{C6688C2F-9EB4-470B-A516-78C72BD26044}" v="30" dt="2022-11-21T13:43:40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8" autoAdjust="0"/>
    <p:restoredTop sz="62154" autoAdjust="0"/>
  </p:normalViewPr>
  <p:slideViewPr>
    <p:cSldViewPr snapToGrid="0">
      <p:cViewPr varScale="1">
        <p:scale>
          <a:sx n="135" d="100"/>
          <a:sy n="135" d="100"/>
        </p:scale>
        <p:origin x="2436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eau,Manon" userId="S::barbeaum@oclc.org::beb01fab-8d45-4b9a-b554-5fddceb0eb51" providerId="AD" clId="Web-{C6688C2F-9EB4-470B-A516-78C72BD26044}"/>
    <pc:docChg chg="modSld">
      <pc:chgData name="Barbeau,Manon" userId="S::barbeaum@oclc.org::beb01fab-8d45-4b9a-b554-5fddceb0eb51" providerId="AD" clId="Web-{C6688C2F-9EB4-470B-A516-78C72BD26044}" dt="2022-11-21T13:43:40.014" v="29" actId="20577"/>
      <pc:docMkLst>
        <pc:docMk/>
      </pc:docMkLst>
      <pc:sldChg chg="modSp">
        <pc:chgData name="Barbeau,Manon" userId="S::barbeaum@oclc.org::beb01fab-8d45-4b9a-b554-5fddceb0eb51" providerId="AD" clId="Web-{C6688C2F-9EB4-470B-A516-78C72BD26044}" dt="2022-11-21T13:43:40.014" v="29" actId="20577"/>
        <pc:sldMkLst>
          <pc:docMk/>
          <pc:sldMk cId="99296826" sldId="1443"/>
        </pc:sldMkLst>
        <pc:spChg chg="mod">
          <ac:chgData name="Barbeau,Manon" userId="S::barbeaum@oclc.org::beb01fab-8d45-4b9a-b554-5fddceb0eb51" providerId="AD" clId="Web-{C6688C2F-9EB4-470B-A516-78C72BD26044}" dt="2022-11-21T13:43:40.014" v="29" actId="20577"/>
          <ac:spMkLst>
            <pc:docMk/>
            <pc:sldMk cId="99296826" sldId="1443"/>
            <ac:spMk id="34" creationId="{CD28B7E1-F28B-F44F-A786-762BF182209F}"/>
          </ac:spMkLst>
        </pc:spChg>
      </pc:sldChg>
    </pc:docChg>
  </pc:docChgLst>
  <pc:docChgLst>
    <pc:chgData name="Barbeau,Manon" userId="S::barbeaum@oclc.org::beb01fab-8d45-4b9a-b554-5fddceb0eb51" providerId="AD" clId="Web-{4BD035A4-0A74-EEBD-87F6-59FB8462DDAA}"/>
    <pc:docChg chg="addSld modSld">
      <pc:chgData name="Barbeau,Manon" userId="S::barbeaum@oclc.org::beb01fab-8d45-4b9a-b554-5fddceb0eb51" providerId="AD" clId="Web-{4BD035A4-0A74-EEBD-87F6-59FB8462DDAA}" dt="2022-11-17T00:29:54.643" v="1491" actId="20577"/>
      <pc:docMkLst>
        <pc:docMk/>
      </pc:docMkLst>
      <pc:sldChg chg="modNotes">
        <pc:chgData name="Barbeau,Manon" userId="S::barbeaum@oclc.org::beb01fab-8d45-4b9a-b554-5fddceb0eb51" providerId="AD" clId="Web-{4BD035A4-0A74-EEBD-87F6-59FB8462DDAA}" dt="2022-11-16T21:13:36.213" v="1242"/>
        <pc:sldMkLst>
          <pc:docMk/>
          <pc:sldMk cId="2783295885" sldId="3398"/>
        </pc:sldMkLst>
      </pc:sldChg>
      <pc:sldChg chg="modNotes">
        <pc:chgData name="Barbeau,Manon" userId="S::barbeaum@oclc.org::beb01fab-8d45-4b9a-b554-5fddceb0eb51" providerId="AD" clId="Web-{4BD035A4-0A74-EEBD-87F6-59FB8462DDAA}" dt="2022-11-16T19:27:51.047" v="6"/>
        <pc:sldMkLst>
          <pc:docMk/>
          <pc:sldMk cId="4027443986" sldId="3406"/>
        </pc:sldMkLst>
      </pc:sldChg>
      <pc:sldChg chg="addSp delSp modSp modNotes">
        <pc:chgData name="Barbeau,Manon" userId="S::barbeaum@oclc.org::beb01fab-8d45-4b9a-b554-5fddceb0eb51" providerId="AD" clId="Web-{4BD035A4-0A74-EEBD-87F6-59FB8462DDAA}" dt="2022-11-17T00:29:54.643" v="1491" actId="20577"/>
        <pc:sldMkLst>
          <pc:docMk/>
          <pc:sldMk cId="4095837942" sldId="3408"/>
        </pc:sldMkLst>
        <pc:spChg chg="mod">
          <ac:chgData name="Barbeau,Manon" userId="S::barbeaum@oclc.org::beb01fab-8d45-4b9a-b554-5fddceb0eb51" providerId="AD" clId="Web-{4BD035A4-0A74-EEBD-87F6-59FB8462DDAA}" dt="2022-11-16T22:05:03.030" v="1384" actId="20577"/>
          <ac:spMkLst>
            <pc:docMk/>
            <pc:sldMk cId="4095837942" sldId="3408"/>
            <ac:spMk id="2" creationId="{6B8C1412-51D8-01F6-0983-2CF4F68933CD}"/>
          </ac:spMkLst>
        </pc:spChg>
        <pc:spChg chg="mod">
          <ac:chgData name="Barbeau,Manon" userId="S::barbeaum@oclc.org::beb01fab-8d45-4b9a-b554-5fddceb0eb51" providerId="AD" clId="Web-{4BD035A4-0A74-EEBD-87F6-59FB8462DDAA}" dt="2022-11-17T00:29:54.643" v="1491" actId="20577"/>
          <ac:spMkLst>
            <pc:docMk/>
            <pc:sldMk cId="4095837942" sldId="3408"/>
            <ac:spMk id="3" creationId="{19559D2F-1B0C-8FC4-75E4-3AE19E586B96}"/>
          </ac:spMkLst>
        </pc:spChg>
        <pc:picChg chg="add del mod">
          <ac:chgData name="Barbeau,Manon" userId="S::barbeaum@oclc.org::beb01fab-8d45-4b9a-b554-5fddceb0eb51" providerId="AD" clId="Web-{4BD035A4-0A74-EEBD-87F6-59FB8462DDAA}" dt="2022-11-16T22:04:41.499" v="1371"/>
          <ac:picMkLst>
            <pc:docMk/>
            <pc:sldMk cId="4095837942" sldId="3408"/>
            <ac:picMk id="4" creationId="{59F92B11-8F1B-8FF2-CD0A-EB5BD2544A5F}"/>
          </ac:picMkLst>
        </pc:picChg>
      </pc:sldChg>
      <pc:sldChg chg="modSp">
        <pc:chgData name="Barbeau,Manon" userId="S::barbeaum@oclc.org::beb01fab-8d45-4b9a-b554-5fddceb0eb51" providerId="AD" clId="Web-{4BD035A4-0A74-EEBD-87F6-59FB8462DDAA}" dt="2022-11-16T21:07:06.451" v="1105" actId="20577"/>
        <pc:sldMkLst>
          <pc:docMk/>
          <pc:sldMk cId="3720532246" sldId="3410"/>
        </pc:sldMkLst>
        <pc:spChg chg="mod">
          <ac:chgData name="Barbeau,Manon" userId="S::barbeaum@oclc.org::beb01fab-8d45-4b9a-b554-5fddceb0eb51" providerId="AD" clId="Web-{4BD035A4-0A74-EEBD-87F6-59FB8462DDAA}" dt="2022-11-16T21:07:06.451" v="1105" actId="20577"/>
          <ac:spMkLst>
            <pc:docMk/>
            <pc:sldMk cId="3720532246" sldId="3410"/>
            <ac:spMk id="3" creationId="{19559D2F-1B0C-8FC4-75E4-3AE19E586B96}"/>
          </ac:spMkLst>
        </pc:spChg>
      </pc:sldChg>
      <pc:sldChg chg="addSp delSp modSp mod modClrScheme chgLayout modNotes">
        <pc:chgData name="Barbeau,Manon" userId="S::barbeaum@oclc.org::beb01fab-8d45-4b9a-b554-5fddceb0eb51" providerId="AD" clId="Web-{4BD035A4-0A74-EEBD-87F6-59FB8462DDAA}" dt="2022-11-16T21:15:27.028" v="1264"/>
        <pc:sldMkLst>
          <pc:docMk/>
          <pc:sldMk cId="2179808518" sldId="3415"/>
        </pc:sldMkLst>
        <pc:spChg chg="del mod">
          <ac:chgData name="Barbeau,Manon" userId="S::barbeaum@oclc.org::beb01fab-8d45-4b9a-b554-5fddceb0eb51" providerId="AD" clId="Web-{4BD035A4-0A74-EEBD-87F6-59FB8462DDAA}" dt="2022-11-16T19:26:48.248" v="1"/>
          <ac:spMkLst>
            <pc:docMk/>
            <pc:sldMk cId="2179808518" sldId="3415"/>
            <ac:spMk id="2" creationId="{3592DF56-EA44-E5C3-576A-EE4F987057C2}"/>
          </ac:spMkLst>
        </pc:spChg>
        <pc:spChg chg="add mod">
          <ac:chgData name="Barbeau,Manon" userId="S::barbeaum@oclc.org::beb01fab-8d45-4b9a-b554-5fddceb0eb51" providerId="AD" clId="Web-{4BD035A4-0A74-EEBD-87F6-59FB8462DDAA}" dt="2022-11-16T20:09:43.581" v="78" actId="20577"/>
          <ac:spMkLst>
            <pc:docMk/>
            <pc:sldMk cId="2179808518" sldId="3415"/>
            <ac:spMk id="8" creationId="{33A2B764-0E9F-7317-252B-1307AEBA07F4}"/>
          </ac:spMkLst>
        </pc:spChg>
        <pc:picChg chg="add del mod">
          <ac:chgData name="Barbeau,Manon" userId="S::barbeaum@oclc.org::beb01fab-8d45-4b9a-b554-5fddceb0eb51" providerId="AD" clId="Web-{4BD035A4-0A74-EEBD-87F6-59FB8462DDAA}" dt="2022-11-16T19:58:00.388" v="17"/>
          <ac:picMkLst>
            <pc:docMk/>
            <pc:sldMk cId="2179808518" sldId="3415"/>
            <ac:picMk id="2" creationId="{992690B7-818C-F76B-24C9-1896A6D9157A}"/>
          </ac:picMkLst>
        </pc:picChg>
        <pc:picChg chg="add del mod">
          <ac:chgData name="Barbeau,Manon" userId="S::barbeaum@oclc.org::beb01fab-8d45-4b9a-b554-5fddceb0eb51" providerId="AD" clId="Web-{4BD035A4-0A74-EEBD-87F6-59FB8462DDAA}" dt="2022-11-16T19:58:01.138" v="18"/>
          <ac:picMkLst>
            <pc:docMk/>
            <pc:sldMk cId="2179808518" sldId="3415"/>
            <ac:picMk id="3" creationId="{E138D7D5-ADAA-6DBC-7DE3-95DC8630C12B}"/>
          </ac:picMkLst>
        </pc:picChg>
        <pc:picChg chg="add del mod">
          <ac:chgData name="Barbeau,Manon" userId="S::barbeaum@oclc.org::beb01fab-8d45-4b9a-b554-5fddceb0eb51" providerId="AD" clId="Web-{4BD035A4-0A74-EEBD-87F6-59FB8462DDAA}" dt="2022-11-16T20:03:23.992" v="30"/>
          <ac:picMkLst>
            <pc:docMk/>
            <pc:sldMk cId="2179808518" sldId="3415"/>
            <ac:picMk id="4" creationId="{B68F5A95-040B-7B48-6ED4-D83031181F09}"/>
          </ac:picMkLst>
        </pc:picChg>
        <pc:picChg chg="add del mod">
          <ac:chgData name="Barbeau,Manon" userId="S::barbeaum@oclc.org::beb01fab-8d45-4b9a-b554-5fddceb0eb51" providerId="AD" clId="Web-{4BD035A4-0A74-EEBD-87F6-59FB8462DDAA}" dt="2022-11-16T20:03:24.617" v="31"/>
          <ac:picMkLst>
            <pc:docMk/>
            <pc:sldMk cId="2179808518" sldId="3415"/>
            <ac:picMk id="5" creationId="{FF8F2B03-8471-0E15-DA5E-5A797A497A1A}"/>
          </ac:picMkLst>
        </pc:picChg>
        <pc:picChg chg="add del mod">
          <ac:chgData name="Barbeau,Manon" userId="S::barbeaum@oclc.org::beb01fab-8d45-4b9a-b554-5fddceb0eb51" providerId="AD" clId="Web-{4BD035A4-0A74-EEBD-87F6-59FB8462DDAA}" dt="2022-11-16T20:05:54.934" v="44"/>
          <ac:picMkLst>
            <pc:docMk/>
            <pc:sldMk cId="2179808518" sldId="3415"/>
            <ac:picMk id="6" creationId="{29C4DFAE-B172-3731-09E7-229892BA986C}"/>
          </ac:picMkLst>
        </pc:picChg>
        <pc:picChg chg="add del mod">
          <ac:chgData name="Barbeau,Manon" userId="S::barbeaum@oclc.org::beb01fab-8d45-4b9a-b554-5fddceb0eb51" providerId="AD" clId="Web-{4BD035A4-0A74-EEBD-87F6-59FB8462DDAA}" dt="2022-11-16T20:05:52.606" v="43"/>
          <ac:picMkLst>
            <pc:docMk/>
            <pc:sldMk cId="2179808518" sldId="3415"/>
            <ac:picMk id="7" creationId="{13210DC1-69C2-91D2-86B3-F65F3AA4D729}"/>
          </ac:picMkLst>
        </pc:picChg>
        <pc:picChg chg="del">
          <ac:chgData name="Barbeau,Manon" userId="S::barbeaum@oclc.org::beb01fab-8d45-4b9a-b554-5fddceb0eb51" providerId="AD" clId="Web-{4BD035A4-0A74-EEBD-87F6-59FB8462DDAA}" dt="2022-11-16T19:26:53.952" v="2"/>
          <ac:picMkLst>
            <pc:docMk/>
            <pc:sldMk cId="2179808518" sldId="3415"/>
            <ac:picMk id="8" creationId="{538EE54B-DFB3-0A2C-7E5B-D38CAEC1BFDA}"/>
          </ac:picMkLst>
        </pc:picChg>
        <pc:picChg chg="add mod">
          <ac:chgData name="Barbeau,Manon" userId="S::barbeaum@oclc.org::beb01fab-8d45-4b9a-b554-5fddceb0eb51" providerId="AD" clId="Web-{4BD035A4-0A74-EEBD-87F6-59FB8462DDAA}" dt="2022-11-16T20:28:13.177" v="386" actId="14100"/>
          <ac:picMkLst>
            <pc:docMk/>
            <pc:sldMk cId="2179808518" sldId="3415"/>
            <ac:picMk id="9" creationId="{DB311848-7CF8-0918-180B-A8827B9CFABA}"/>
          </ac:picMkLst>
        </pc:picChg>
      </pc:sldChg>
      <pc:sldChg chg="modSp modNotes">
        <pc:chgData name="Barbeau,Manon" userId="S::barbeaum@oclc.org::beb01fab-8d45-4b9a-b554-5fddceb0eb51" providerId="AD" clId="Web-{4BD035A4-0A74-EEBD-87F6-59FB8462DDAA}" dt="2022-11-16T21:35:28.361" v="1332"/>
        <pc:sldMkLst>
          <pc:docMk/>
          <pc:sldMk cId="629582239" sldId="3421"/>
        </pc:sldMkLst>
        <pc:spChg chg="mod">
          <ac:chgData name="Barbeau,Manon" userId="S::barbeaum@oclc.org::beb01fab-8d45-4b9a-b554-5fddceb0eb51" providerId="AD" clId="Web-{4BD035A4-0A74-EEBD-87F6-59FB8462DDAA}" dt="2022-11-16T20:56:06.572" v="806" actId="20577"/>
          <ac:spMkLst>
            <pc:docMk/>
            <pc:sldMk cId="629582239" sldId="3421"/>
            <ac:spMk id="3" creationId="{029224BE-7979-3435-CBE5-A15D2E6CA5D0}"/>
          </ac:spMkLst>
        </pc:spChg>
      </pc:sldChg>
      <pc:sldChg chg="addSp delSp modSp new modNotes">
        <pc:chgData name="Barbeau,Manon" userId="S::barbeaum@oclc.org::beb01fab-8d45-4b9a-b554-5fddceb0eb51" providerId="AD" clId="Web-{4BD035A4-0A74-EEBD-87F6-59FB8462DDAA}" dt="2022-11-16T21:14:21.714" v="1254"/>
        <pc:sldMkLst>
          <pc:docMk/>
          <pc:sldMk cId="2469926503" sldId="3424"/>
        </pc:sldMkLst>
        <pc:spChg chg="mod">
          <ac:chgData name="Barbeau,Manon" userId="S::barbeaum@oclc.org::beb01fab-8d45-4b9a-b554-5fddceb0eb51" providerId="AD" clId="Web-{4BD035A4-0A74-EEBD-87F6-59FB8462DDAA}" dt="2022-11-16T20:34:15.001" v="426" actId="20577"/>
          <ac:spMkLst>
            <pc:docMk/>
            <pc:sldMk cId="2469926503" sldId="3424"/>
            <ac:spMk id="2" creationId="{F1DF1571-AF8F-9674-9D29-29EA41F5D9C7}"/>
          </ac:spMkLst>
        </pc:spChg>
        <pc:spChg chg="add del mod">
          <ac:chgData name="Barbeau,Manon" userId="S::barbeaum@oclc.org::beb01fab-8d45-4b9a-b554-5fddceb0eb51" providerId="AD" clId="Web-{4BD035A4-0A74-EEBD-87F6-59FB8462DDAA}" dt="2022-11-16T20:34:05.329" v="415"/>
          <ac:spMkLst>
            <pc:docMk/>
            <pc:sldMk cId="2469926503" sldId="3424"/>
            <ac:spMk id="4" creationId="{E6B6A06F-9A7E-E560-36D3-2B49052B4966}"/>
          </ac:spMkLst>
        </pc:spChg>
        <pc:picChg chg="add mod">
          <ac:chgData name="Barbeau,Manon" userId="S::barbeaum@oclc.org::beb01fab-8d45-4b9a-b554-5fddceb0eb51" providerId="AD" clId="Web-{4BD035A4-0A74-EEBD-87F6-59FB8462DDAA}" dt="2022-11-16T20:32:52.076" v="410" actId="1076"/>
          <ac:picMkLst>
            <pc:docMk/>
            <pc:sldMk cId="2469926503" sldId="3424"/>
            <ac:picMk id="3" creationId="{E047C8B8-F41A-A5F5-7EE1-0F84272FC954}"/>
          </ac:picMkLst>
        </pc:picChg>
      </pc:sldChg>
      <pc:sldChg chg="addSp delSp modSp new modNotes">
        <pc:chgData name="Barbeau,Manon" userId="S::barbeaum@oclc.org::beb01fab-8d45-4b9a-b554-5fddceb0eb51" providerId="AD" clId="Web-{4BD035A4-0A74-EEBD-87F6-59FB8462DDAA}" dt="2022-11-16T21:15:38.966" v="1267"/>
        <pc:sldMkLst>
          <pc:docMk/>
          <pc:sldMk cId="3507529204" sldId="3425"/>
        </pc:sldMkLst>
        <pc:spChg chg="mod">
          <ac:chgData name="Barbeau,Manon" userId="S::barbeaum@oclc.org::beb01fab-8d45-4b9a-b554-5fddceb0eb51" providerId="AD" clId="Web-{4BD035A4-0A74-EEBD-87F6-59FB8462DDAA}" dt="2022-11-16T20:42:25.156" v="619" actId="20577"/>
          <ac:spMkLst>
            <pc:docMk/>
            <pc:sldMk cId="3507529204" sldId="3425"/>
            <ac:spMk id="2" creationId="{3AB966EC-AAA5-3130-18FA-7835E04781AD}"/>
          </ac:spMkLst>
        </pc:spChg>
        <pc:picChg chg="add mod">
          <ac:chgData name="Barbeau,Manon" userId="S::barbeaum@oclc.org::beb01fab-8d45-4b9a-b554-5fddceb0eb51" providerId="AD" clId="Web-{4BD035A4-0A74-EEBD-87F6-59FB8462DDAA}" dt="2022-11-16T20:43:37.283" v="666" actId="1076"/>
          <ac:picMkLst>
            <pc:docMk/>
            <pc:sldMk cId="3507529204" sldId="3425"/>
            <ac:picMk id="3" creationId="{5CB81C51-F2B4-7719-68DA-AE2EB30240A2}"/>
          </ac:picMkLst>
        </pc:picChg>
        <pc:picChg chg="add del mod">
          <ac:chgData name="Barbeau,Manon" userId="S::barbeaum@oclc.org::beb01fab-8d45-4b9a-b554-5fddceb0eb51" providerId="AD" clId="Web-{4BD035A4-0A74-EEBD-87F6-59FB8462DDAA}" dt="2022-11-16T20:46:29.414" v="674"/>
          <ac:picMkLst>
            <pc:docMk/>
            <pc:sldMk cId="3507529204" sldId="3425"/>
            <ac:picMk id="4" creationId="{D44E5E08-5E87-5DA1-903B-31F09EBDCCF3}"/>
          </ac:picMkLst>
        </pc:picChg>
        <pc:picChg chg="add mod">
          <ac:chgData name="Barbeau,Manon" userId="S::barbeaum@oclc.org::beb01fab-8d45-4b9a-b554-5fddceb0eb51" providerId="AD" clId="Web-{4BD035A4-0A74-EEBD-87F6-59FB8462DDAA}" dt="2022-11-16T20:46:47.274" v="679" actId="14100"/>
          <ac:picMkLst>
            <pc:docMk/>
            <pc:sldMk cId="3507529204" sldId="3425"/>
            <ac:picMk id="5" creationId="{AF9CCFE6-C644-B822-211D-9288261848CD}"/>
          </ac:picMkLst>
        </pc:picChg>
        <pc:picChg chg="add mod">
          <ac:chgData name="Barbeau,Manon" userId="S::barbeaum@oclc.org::beb01fab-8d45-4b9a-b554-5fddceb0eb51" providerId="AD" clId="Web-{4BD035A4-0A74-EEBD-87F6-59FB8462DDAA}" dt="2022-11-16T20:48:37.246" v="689" actId="1076"/>
          <ac:picMkLst>
            <pc:docMk/>
            <pc:sldMk cId="3507529204" sldId="3425"/>
            <ac:picMk id="6" creationId="{7742B4B3-3A92-1E89-D0AA-272A10966341}"/>
          </ac:picMkLst>
        </pc:picChg>
        <pc:picChg chg="add mod">
          <ac:chgData name="Barbeau,Manon" userId="S::barbeaum@oclc.org::beb01fab-8d45-4b9a-b554-5fddceb0eb51" providerId="AD" clId="Web-{4BD035A4-0A74-EEBD-87F6-59FB8462DDAA}" dt="2022-11-16T20:49:57.060" v="695" actId="1076"/>
          <ac:picMkLst>
            <pc:docMk/>
            <pc:sldMk cId="3507529204" sldId="3425"/>
            <ac:picMk id="7" creationId="{AA20BB45-FBB9-9A24-6E9E-2235FFE411F6}"/>
          </ac:picMkLst>
        </pc:picChg>
      </pc:sldChg>
      <pc:sldChg chg="addSp delSp modSp new modNotes">
        <pc:chgData name="Barbeau,Manon" userId="S::barbeaum@oclc.org::beb01fab-8d45-4b9a-b554-5fddceb0eb51" providerId="AD" clId="Web-{4BD035A4-0A74-EEBD-87F6-59FB8462DDAA}" dt="2022-11-16T21:26:54.455" v="1293"/>
        <pc:sldMkLst>
          <pc:docMk/>
          <pc:sldMk cId="59309723" sldId="3426"/>
        </pc:sldMkLst>
        <pc:spChg chg="mod">
          <ac:chgData name="Barbeau,Manon" userId="S::barbeaum@oclc.org::beb01fab-8d45-4b9a-b554-5fddceb0eb51" providerId="AD" clId="Web-{4BD035A4-0A74-EEBD-87F6-59FB8462DDAA}" dt="2022-11-16T20:51:47.798" v="710" actId="20577"/>
          <ac:spMkLst>
            <pc:docMk/>
            <pc:sldMk cId="59309723" sldId="3426"/>
            <ac:spMk id="2" creationId="{46930EEB-6856-C3B3-0928-234456108BE8}"/>
          </ac:spMkLst>
        </pc:spChg>
        <pc:spChg chg="add del mod">
          <ac:chgData name="Barbeau,Manon" userId="S::barbeaum@oclc.org::beb01fab-8d45-4b9a-b554-5fddceb0eb51" providerId="AD" clId="Web-{4BD035A4-0A74-EEBD-87F6-59FB8462DDAA}" dt="2022-11-16T20:53:06.488" v="725"/>
          <ac:spMkLst>
            <pc:docMk/>
            <pc:sldMk cId="59309723" sldId="3426"/>
            <ac:spMk id="4" creationId="{5A8BCB97-0FC2-D499-EE83-5DBB455455D5}"/>
          </ac:spMkLst>
        </pc:spChg>
        <pc:picChg chg="add mod">
          <ac:chgData name="Barbeau,Manon" userId="S::barbeaum@oclc.org::beb01fab-8d45-4b9a-b554-5fddceb0eb51" providerId="AD" clId="Web-{4BD035A4-0A74-EEBD-87F6-59FB8462DDAA}" dt="2022-11-16T20:51:55.267" v="712" actId="14100"/>
          <ac:picMkLst>
            <pc:docMk/>
            <pc:sldMk cId="59309723" sldId="3426"/>
            <ac:picMk id="3" creationId="{18FC3C64-2A26-DB16-53CB-F87D19B432FB}"/>
          </ac:picMkLst>
        </pc:picChg>
      </pc:sldChg>
    </pc:docChg>
  </pc:docChgLst>
  <pc:docChgLst>
    <pc:chgData name="Barbeau,Manon" userId="S::barbeaum@oclc.org::beb01fab-8d45-4b9a-b554-5fddceb0eb51" providerId="AD" clId="Web-{06DC9463-3BE0-F5A0-4EF9-5CC749466786}"/>
    <pc:docChg chg="mod delSld modSld">
      <pc:chgData name="Barbeau,Manon" userId="S::barbeaum@oclc.org::beb01fab-8d45-4b9a-b554-5fddceb0eb51" providerId="AD" clId="Web-{06DC9463-3BE0-F5A0-4EF9-5CC749466786}" dt="2022-11-18T02:28:51.382" v="852"/>
      <pc:docMkLst>
        <pc:docMk/>
      </pc:docMkLst>
      <pc:sldChg chg="modNotes">
        <pc:chgData name="Barbeau,Manon" userId="S::barbeaum@oclc.org::beb01fab-8d45-4b9a-b554-5fddceb0eb51" providerId="AD" clId="Web-{06DC9463-3BE0-F5A0-4EF9-5CC749466786}" dt="2022-11-17T20:01:29.730" v="820"/>
        <pc:sldMkLst>
          <pc:docMk/>
          <pc:sldMk cId="3645301622" sldId="259"/>
        </pc:sldMkLst>
      </pc:sldChg>
      <pc:sldChg chg="modNotes">
        <pc:chgData name="Barbeau,Manon" userId="S::barbeaum@oclc.org::beb01fab-8d45-4b9a-b554-5fddceb0eb51" providerId="AD" clId="Web-{06DC9463-3BE0-F5A0-4EF9-5CC749466786}" dt="2022-11-17T20:03:08.796" v="823"/>
        <pc:sldMkLst>
          <pc:docMk/>
          <pc:sldMk cId="1865863860" sldId="260"/>
        </pc:sldMkLst>
      </pc:sldChg>
      <pc:sldChg chg="modNotes">
        <pc:chgData name="Barbeau,Manon" userId="S::barbeaum@oclc.org::beb01fab-8d45-4b9a-b554-5fddceb0eb51" providerId="AD" clId="Web-{06DC9463-3BE0-F5A0-4EF9-5CC749466786}" dt="2022-11-17T20:20:01.067" v="847"/>
        <pc:sldMkLst>
          <pc:docMk/>
          <pc:sldMk cId="4232001789" sldId="275"/>
        </pc:sldMkLst>
      </pc:sldChg>
      <pc:sldChg chg="del">
        <pc:chgData name="Barbeau,Manon" userId="S::barbeaum@oclc.org::beb01fab-8d45-4b9a-b554-5fddceb0eb51" providerId="AD" clId="Web-{06DC9463-3BE0-F5A0-4EF9-5CC749466786}" dt="2022-11-17T20:31:23.983" v="849"/>
        <pc:sldMkLst>
          <pc:docMk/>
          <pc:sldMk cId="2085521726" sldId="289"/>
        </pc:sldMkLst>
      </pc:sldChg>
      <pc:sldChg chg="modNotes">
        <pc:chgData name="Barbeau,Manon" userId="S::barbeaum@oclc.org::beb01fab-8d45-4b9a-b554-5fddceb0eb51" providerId="AD" clId="Web-{06DC9463-3BE0-F5A0-4EF9-5CC749466786}" dt="2022-11-17T18:39:32.778" v="3"/>
        <pc:sldMkLst>
          <pc:docMk/>
          <pc:sldMk cId="99296826" sldId="1443"/>
        </pc:sldMkLst>
      </pc:sldChg>
      <pc:sldChg chg="modNotes">
        <pc:chgData name="Barbeau,Manon" userId="S::barbeaum@oclc.org::beb01fab-8d45-4b9a-b554-5fddceb0eb51" providerId="AD" clId="Web-{06DC9463-3BE0-F5A0-4EF9-5CC749466786}" dt="2022-11-17T19:59:01.537" v="817"/>
        <pc:sldMkLst>
          <pc:docMk/>
          <pc:sldMk cId="1145583110" sldId="1586"/>
        </pc:sldMkLst>
      </pc:sldChg>
      <pc:sldChg chg="del">
        <pc:chgData name="Barbeau,Manon" userId="S::barbeaum@oclc.org::beb01fab-8d45-4b9a-b554-5fddceb0eb51" providerId="AD" clId="Web-{06DC9463-3BE0-F5A0-4EF9-5CC749466786}" dt="2022-11-17T20:31:17.686" v="848"/>
        <pc:sldMkLst>
          <pc:docMk/>
          <pc:sldMk cId="4070022643" sldId="1605"/>
        </pc:sldMkLst>
      </pc:sldChg>
      <pc:sldChg chg="del">
        <pc:chgData name="Barbeau,Manon" userId="S::barbeaum@oclc.org::beb01fab-8d45-4b9a-b554-5fddceb0eb51" providerId="AD" clId="Web-{06DC9463-3BE0-F5A0-4EF9-5CC749466786}" dt="2022-11-17T20:31:27.780" v="850"/>
        <pc:sldMkLst>
          <pc:docMk/>
          <pc:sldMk cId="2944409493" sldId="1607"/>
        </pc:sldMkLst>
      </pc:sldChg>
      <pc:sldChg chg="modNotes">
        <pc:chgData name="Barbeau,Manon" userId="S::barbeaum@oclc.org::beb01fab-8d45-4b9a-b554-5fddceb0eb51" providerId="AD" clId="Web-{06DC9463-3BE0-F5A0-4EF9-5CC749466786}" dt="2022-11-17T19:13:31.896" v="205"/>
        <pc:sldMkLst>
          <pc:docMk/>
          <pc:sldMk cId="1439184964" sldId="2558"/>
        </pc:sldMkLst>
      </pc:sldChg>
      <pc:sldChg chg="modNotes">
        <pc:chgData name="Barbeau,Manon" userId="S::barbeaum@oclc.org::beb01fab-8d45-4b9a-b554-5fddceb0eb51" providerId="AD" clId="Web-{06DC9463-3BE0-F5A0-4EF9-5CC749466786}" dt="2022-11-17T19:15:26.040" v="282"/>
        <pc:sldMkLst>
          <pc:docMk/>
          <pc:sldMk cId="2783295885" sldId="3398"/>
        </pc:sldMkLst>
      </pc:sldChg>
      <pc:sldChg chg="modNotes">
        <pc:chgData name="Barbeau,Manon" userId="S::barbeaum@oclc.org::beb01fab-8d45-4b9a-b554-5fddceb0eb51" providerId="AD" clId="Web-{06DC9463-3BE0-F5A0-4EF9-5CC749466786}" dt="2022-11-18T02:28:51.382" v="852"/>
        <pc:sldMkLst>
          <pc:docMk/>
          <pc:sldMk cId="59309723" sldId="3426"/>
        </pc:sldMkLst>
      </pc:sldChg>
      <pc:sldChg chg="addSp delSp modSp modNotes">
        <pc:chgData name="Barbeau,Manon" userId="S::barbeaum@oclc.org::beb01fab-8d45-4b9a-b554-5fddceb0eb51" providerId="AD" clId="Web-{06DC9463-3BE0-F5A0-4EF9-5CC749466786}" dt="2022-11-17T19:16:39.995" v="296"/>
        <pc:sldMkLst>
          <pc:docMk/>
          <pc:sldMk cId="1401246658" sldId="3427"/>
        </pc:sldMkLst>
        <pc:picChg chg="del">
          <ac:chgData name="Barbeau,Manon" userId="S::barbeaum@oclc.org::beb01fab-8d45-4b9a-b554-5fddceb0eb51" providerId="AD" clId="Web-{06DC9463-3BE0-F5A0-4EF9-5CC749466786}" dt="2022-11-17T18:47:04.978" v="4"/>
          <ac:picMkLst>
            <pc:docMk/>
            <pc:sldMk cId="1401246658" sldId="3427"/>
            <ac:picMk id="3" creationId="{65BDD304-23CE-F945-391A-5350637EC73F}"/>
          </ac:picMkLst>
        </pc:picChg>
        <pc:picChg chg="add mod">
          <ac:chgData name="Barbeau,Manon" userId="S::barbeaum@oclc.org::beb01fab-8d45-4b9a-b554-5fddceb0eb51" providerId="AD" clId="Web-{06DC9463-3BE0-F5A0-4EF9-5CC749466786}" dt="2022-11-17T18:47:19.931" v="8" actId="1076"/>
          <ac:picMkLst>
            <pc:docMk/>
            <pc:sldMk cId="1401246658" sldId="3427"/>
            <ac:picMk id="4" creationId="{C59D8DD4-04BC-A58C-0BF9-DD90350FE80C}"/>
          </ac:picMkLst>
        </pc:picChg>
      </pc:sldChg>
      <pc:sldChg chg="addSp delSp modSp modNotes">
        <pc:chgData name="Barbeau,Manon" userId="S::barbeaum@oclc.org::beb01fab-8d45-4b9a-b554-5fddceb0eb51" providerId="AD" clId="Web-{06DC9463-3BE0-F5A0-4EF9-5CC749466786}" dt="2022-11-17T19:18:56.030" v="354"/>
        <pc:sldMkLst>
          <pc:docMk/>
          <pc:sldMk cId="2891947069" sldId="3429"/>
        </pc:sldMkLst>
        <pc:picChg chg="add mod">
          <ac:chgData name="Barbeau,Manon" userId="S::barbeaum@oclc.org::beb01fab-8d45-4b9a-b554-5fddceb0eb51" providerId="AD" clId="Web-{06DC9463-3BE0-F5A0-4EF9-5CC749466786}" dt="2022-11-17T18:53:28.769" v="142" actId="14100"/>
          <ac:picMkLst>
            <pc:docMk/>
            <pc:sldMk cId="2891947069" sldId="3429"/>
            <ac:picMk id="3" creationId="{11D8D17E-CAC6-030F-4D94-BA21FBD817E8}"/>
          </ac:picMkLst>
        </pc:picChg>
        <pc:picChg chg="del">
          <ac:chgData name="Barbeau,Manon" userId="S::barbeaum@oclc.org::beb01fab-8d45-4b9a-b554-5fddceb0eb51" providerId="AD" clId="Web-{06DC9463-3BE0-F5A0-4EF9-5CC749466786}" dt="2022-11-17T18:53:15.582" v="136"/>
          <ac:picMkLst>
            <pc:docMk/>
            <pc:sldMk cId="2891947069" sldId="3429"/>
            <ac:picMk id="4" creationId="{8CA0B4E7-44B7-50E7-4C73-90D18479F20D}"/>
          </ac:picMkLst>
        </pc:picChg>
      </pc:sldChg>
      <pc:sldChg chg="addSp delSp modSp delCm modCm modNotes">
        <pc:chgData name="Barbeau,Manon" userId="S::barbeaum@oclc.org::beb01fab-8d45-4b9a-b554-5fddceb0eb51" providerId="AD" clId="Web-{06DC9463-3BE0-F5A0-4EF9-5CC749466786}" dt="2022-11-17T19:38:48.954" v="815"/>
        <pc:sldMkLst>
          <pc:docMk/>
          <pc:sldMk cId="3043881068" sldId="3430"/>
        </pc:sldMkLst>
        <pc:picChg chg="del">
          <ac:chgData name="Barbeau,Manon" userId="S::barbeaum@oclc.org::beb01fab-8d45-4b9a-b554-5fddceb0eb51" providerId="AD" clId="Web-{06DC9463-3BE0-F5A0-4EF9-5CC749466786}" dt="2022-11-17T19:19:53.907" v="355"/>
          <ac:picMkLst>
            <pc:docMk/>
            <pc:sldMk cId="3043881068" sldId="3430"/>
            <ac:picMk id="3" creationId="{3FF149AE-D349-15D4-8D34-964166305A72}"/>
          </ac:picMkLst>
        </pc:picChg>
        <pc:picChg chg="add mod">
          <ac:chgData name="Barbeau,Manon" userId="S::barbeaum@oclc.org::beb01fab-8d45-4b9a-b554-5fddceb0eb51" providerId="AD" clId="Web-{06DC9463-3BE0-F5A0-4EF9-5CC749466786}" dt="2022-11-17T19:20:13.173" v="362" actId="1076"/>
          <ac:picMkLst>
            <pc:docMk/>
            <pc:sldMk cId="3043881068" sldId="3430"/>
            <ac:picMk id="4" creationId="{C294F72C-22CC-D7D6-21D2-6F60FBD32B09}"/>
          </ac:picMkLst>
        </pc:picChg>
      </pc:sldChg>
    </pc:docChg>
  </pc:docChgLst>
  <pc:docChgLst>
    <pc:chgData name="Brunner,Stacy" userId="6c12ac15-f059-47cc-85c6-5a1cc213a9af" providerId="ADAL" clId="{DDFC4D3B-BC6F-7144-8C4E-0116930C5F6B}"/>
    <pc:docChg chg="custSel addSld modSld">
      <pc:chgData name="Brunner,Stacy" userId="6c12ac15-f059-47cc-85c6-5a1cc213a9af" providerId="ADAL" clId="{DDFC4D3B-BC6F-7144-8C4E-0116930C5F6B}" dt="2022-11-04T17:20:35.843" v="423" actId="729"/>
      <pc:docMkLst>
        <pc:docMk/>
      </pc:docMkLst>
      <pc:sldChg chg="mod modShow">
        <pc:chgData name="Brunner,Stacy" userId="6c12ac15-f059-47cc-85c6-5a1cc213a9af" providerId="ADAL" clId="{DDFC4D3B-BC6F-7144-8C4E-0116930C5F6B}" dt="2022-11-04T17:20:35.843" v="423" actId="729"/>
        <pc:sldMkLst>
          <pc:docMk/>
          <pc:sldMk cId="2085521726" sldId="289"/>
        </pc:sldMkLst>
      </pc:sldChg>
      <pc:sldChg chg="mod modShow">
        <pc:chgData name="Brunner,Stacy" userId="6c12ac15-f059-47cc-85c6-5a1cc213a9af" providerId="ADAL" clId="{DDFC4D3B-BC6F-7144-8C4E-0116930C5F6B}" dt="2022-11-04T13:48:27.870" v="0" actId="729"/>
        <pc:sldMkLst>
          <pc:docMk/>
          <pc:sldMk cId="4070022643" sldId="1605"/>
        </pc:sldMkLst>
      </pc:sldChg>
      <pc:sldChg chg="mod modShow">
        <pc:chgData name="Brunner,Stacy" userId="6c12ac15-f059-47cc-85c6-5a1cc213a9af" providerId="ADAL" clId="{DDFC4D3B-BC6F-7144-8C4E-0116930C5F6B}" dt="2022-11-04T13:48:30.810" v="1" actId="729"/>
        <pc:sldMkLst>
          <pc:docMk/>
          <pc:sldMk cId="2944409493" sldId="1607"/>
        </pc:sldMkLst>
      </pc:sldChg>
      <pc:sldChg chg="delSp mod">
        <pc:chgData name="Brunner,Stacy" userId="6c12ac15-f059-47cc-85c6-5a1cc213a9af" providerId="ADAL" clId="{DDFC4D3B-BC6F-7144-8C4E-0116930C5F6B}" dt="2022-11-04T17:16:24.167" v="420" actId="478"/>
        <pc:sldMkLst>
          <pc:docMk/>
          <pc:sldMk cId="685689009" sldId="1619"/>
        </pc:sldMkLst>
        <pc:spChg chg="del">
          <ac:chgData name="Brunner,Stacy" userId="6c12ac15-f059-47cc-85c6-5a1cc213a9af" providerId="ADAL" clId="{DDFC4D3B-BC6F-7144-8C4E-0116930C5F6B}" dt="2022-11-04T17:16:24.167" v="420" actId="478"/>
          <ac:spMkLst>
            <pc:docMk/>
            <pc:sldMk cId="685689009" sldId="1619"/>
            <ac:spMk id="3" creationId="{27B14A4F-B711-8711-51C5-6EEEAF4DEBFE}"/>
          </ac:spMkLst>
        </pc:spChg>
        <pc:spChg chg="del">
          <ac:chgData name="Brunner,Stacy" userId="6c12ac15-f059-47cc-85c6-5a1cc213a9af" providerId="ADAL" clId="{DDFC4D3B-BC6F-7144-8C4E-0116930C5F6B}" dt="2022-11-04T17:16:24.167" v="420" actId="478"/>
          <ac:spMkLst>
            <pc:docMk/>
            <pc:sldMk cId="685689009" sldId="1619"/>
            <ac:spMk id="7" creationId="{AC9F180B-713E-1E90-2ACD-0734852576F3}"/>
          </ac:spMkLst>
        </pc:spChg>
      </pc:sldChg>
      <pc:sldChg chg="modSp new mod modNotesTx">
        <pc:chgData name="Brunner,Stacy" userId="6c12ac15-f059-47cc-85c6-5a1cc213a9af" providerId="ADAL" clId="{DDFC4D3B-BC6F-7144-8C4E-0116930C5F6B}" dt="2022-11-04T13:49:38.280" v="18"/>
        <pc:sldMkLst>
          <pc:docMk/>
          <pc:sldMk cId="4027443986" sldId="3406"/>
        </pc:sldMkLst>
        <pc:spChg chg="mod">
          <ac:chgData name="Brunner,Stacy" userId="6c12ac15-f059-47cc-85c6-5a1cc213a9af" providerId="ADAL" clId="{DDFC4D3B-BC6F-7144-8C4E-0116930C5F6B}" dt="2022-11-04T13:49:06.068" v="10" actId="20577"/>
          <ac:spMkLst>
            <pc:docMk/>
            <pc:sldMk cId="4027443986" sldId="3406"/>
            <ac:spMk id="2" creationId="{6B8C1412-51D8-01F6-0983-2CF4F68933CD}"/>
          </ac:spMkLst>
        </pc:spChg>
      </pc:sldChg>
      <pc:sldChg chg="modSp add mod modNotesTx">
        <pc:chgData name="Brunner,Stacy" userId="6c12ac15-f059-47cc-85c6-5a1cc213a9af" providerId="ADAL" clId="{DDFC4D3B-BC6F-7144-8C4E-0116930C5F6B}" dt="2022-11-04T13:50:20.538" v="46" actId="20577"/>
        <pc:sldMkLst>
          <pc:docMk/>
          <pc:sldMk cId="2721546698" sldId="3407"/>
        </pc:sldMkLst>
        <pc:spChg chg="mod">
          <ac:chgData name="Brunner,Stacy" userId="6c12ac15-f059-47cc-85c6-5a1cc213a9af" providerId="ADAL" clId="{DDFC4D3B-BC6F-7144-8C4E-0116930C5F6B}" dt="2022-11-04T13:50:20.538" v="46" actId="20577"/>
          <ac:spMkLst>
            <pc:docMk/>
            <pc:sldMk cId="2721546698" sldId="3407"/>
            <ac:spMk id="2" creationId="{6B8C1412-51D8-01F6-0983-2CF4F68933CD}"/>
          </ac:spMkLst>
        </pc:spChg>
      </pc:sldChg>
      <pc:sldChg chg="modSp add mod modNotesTx">
        <pc:chgData name="Brunner,Stacy" userId="6c12ac15-f059-47cc-85c6-5a1cc213a9af" providerId="ADAL" clId="{DDFC4D3B-BC6F-7144-8C4E-0116930C5F6B}" dt="2022-11-04T13:51:12.389" v="72" actId="20577"/>
        <pc:sldMkLst>
          <pc:docMk/>
          <pc:sldMk cId="4095837942" sldId="3408"/>
        </pc:sldMkLst>
        <pc:spChg chg="mod">
          <ac:chgData name="Brunner,Stacy" userId="6c12ac15-f059-47cc-85c6-5a1cc213a9af" providerId="ADAL" clId="{DDFC4D3B-BC6F-7144-8C4E-0116930C5F6B}" dt="2022-11-04T13:51:12.389" v="72" actId="20577"/>
          <ac:spMkLst>
            <pc:docMk/>
            <pc:sldMk cId="4095837942" sldId="3408"/>
            <ac:spMk id="2" creationId="{6B8C1412-51D8-01F6-0983-2CF4F68933CD}"/>
          </ac:spMkLst>
        </pc:spChg>
      </pc:sldChg>
      <pc:sldChg chg="modSp add mod modNotesTx">
        <pc:chgData name="Brunner,Stacy" userId="6c12ac15-f059-47cc-85c6-5a1cc213a9af" providerId="ADAL" clId="{DDFC4D3B-BC6F-7144-8C4E-0116930C5F6B}" dt="2022-11-04T13:54:24.252" v="419" actId="20577"/>
        <pc:sldMkLst>
          <pc:docMk/>
          <pc:sldMk cId="1688029018" sldId="3409"/>
        </pc:sldMkLst>
        <pc:spChg chg="mod">
          <ac:chgData name="Brunner,Stacy" userId="6c12ac15-f059-47cc-85c6-5a1cc213a9af" providerId="ADAL" clId="{DDFC4D3B-BC6F-7144-8C4E-0116930C5F6B}" dt="2022-11-04T13:53:29.742" v="271" actId="20577"/>
          <ac:spMkLst>
            <pc:docMk/>
            <pc:sldMk cId="1688029018" sldId="3409"/>
            <ac:spMk id="2" creationId="{6B8C1412-51D8-01F6-0983-2CF4F68933CD}"/>
          </ac:spMkLst>
        </pc:spChg>
        <pc:spChg chg="mod">
          <ac:chgData name="Brunner,Stacy" userId="6c12ac15-f059-47cc-85c6-5a1cc213a9af" providerId="ADAL" clId="{DDFC4D3B-BC6F-7144-8C4E-0116930C5F6B}" dt="2022-11-04T13:54:05.848" v="389" actId="20577"/>
          <ac:spMkLst>
            <pc:docMk/>
            <pc:sldMk cId="1688029018" sldId="3409"/>
            <ac:spMk id="3" creationId="{19559D2F-1B0C-8FC4-75E4-3AE19E586B96}"/>
          </ac:spMkLst>
        </pc:spChg>
      </pc:sldChg>
      <pc:sldChg chg="modSp add mod modNotesTx">
        <pc:chgData name="Brunner,Stacy" userId="6c12ac15-f059-47cc-85c6-5a1cc213a9af" providerId="ADAL" clId="{DDFC4D3B-BC6F-7144-8C4E-0116930C5F6B}" dt="2022-11-04T13:52:54.418" v="232" actId="20577"/>
        <pc:sldMkLst>
          <pc:docMk/>
          <pc:sldMk cId="3720532246" sldId="3410"/>
        </pc:sldMkLst>
        <pc:spChg chg="mod">
          <ac:chgData name="Brunner,Stacy" userId="6c12ac15-f059-47cc-85c6-5a1cc213a9af" providerId="ADAL" clId="{DDFC4D3B-BC6F-7144-8C4E-0116930C5F6B}" dt="2022-11-04T13:52:03.046" v="110" actId="20577"/>
          <ac:spMkLst>
            <pc:docMk/>
            <pc:sldMk cId="3720532246" sldId="3410"/>
            <ac:spMk id="2" creationId="{6B8C1412-51D8-01F6-0983-2CF4F68933CD}"/>
          </ac:spMkLst>
        </pc:spChg>
        <pc:spChg chg="mod">
          <ac:chgData name="Brunner,Stacy" userId="6c12ac15-f059-47cc-85c6-5a1cc213a9af" providerId="ADAL" clId="{DDFC4D3B-BC6F-7144-8C4E-0116930C5F6B}" dt="2022-11-04T13:52:39.484" v="231" actId="20577"/>
          <ac:spMkLst>
            <pc:docMk/>
            <pc:sldMk cId="3720532246" sldId="3410"/>
            <ac:spMk id="3" creationId="{19559D2F-1B0C-8FC4-75E4-3AE19E586B96}"/>
          </ac:spMkLst>
        </pc:spChg>
      </pc:sldChg>
    </pc:docChg>
  </pc:docChgLst>
  <pc:docChgLst>
    <pc:chgData name="Brunner,Stacy" userId="6c12ac15-f059-47cc-85c6-5a1cc213a9af" providerId="ADAL" clId="{862F1F50-110E-0844-890B-63C4E4CA16FB}"/>
    <pc:docChg chg="undo custSel addSld delSld modSld sldOrd">
      <pc:chgData name="Brunner,Stacy" userId="6c12ac15-f059-47cc-85c6-5a1cc213a9af" providerId="ADAL" clId="{862F1F50-110E-0844-890B-63C4E4CA16FB}" dt="2022-11-21T17:23:41.363" v="20643" actId="20577"/>
      <pc:docMkLst>
        <pc:docMk/>
      </pc:docMkLst>
      <pc:sldChg chg="ord modNotesTx">
        <pc:chgData name="Brunner,Stacy" userId="6c12ac15-f059-47cc-85c6-5a1cc213a9af" providerId="ADAL" clId="{862F1F50-110E-0844-890B-63C4E4CA16FB}" dt="2022-11-17T19:00:08.274" v="16541" actId="113"/>
        <pc:sldMkLst>
          <pc:docMk/>
          <pc:sldMk cId="352736262" sldId="256"/>
        </pc:sldMkLst>
      </pc:sldChg>
      <pc:sldChg chg="modNotesTx">
        <pc:chgData name="Brunner,Stacy" userId="6c12ac15-f059-47cc-85c6-5a1cc213a9af" providerId="ADAL" clId="{862F1F50-110E-0844-890B-63C4E4CA16FB}" dt="2022-11-17T15:35:18.704" v="15960"/>
        <pc:sldMkLst>
          <pc:docMk/>
          <pc:sldMk cId="2011048097" sldId="266"/>
        </pc:sldMkLst>
      </pc:sldChg>
      <pc:sldChg chg="ord modNotesTx">
        <pc:chgData name="Brunner,Stacy" userId="6c12ac15-f059-47cc-85c6-5a1cc213a9af" providerId="ADAL" clId="{862F1F50-110E-0844-890B-63C4E4CA16FB}" dt="2022-11-17T15:34:52.468" v="15955"/>
        <pc:sldMkLst>
          <pc:docMk/>
          <pc:sldMk cId="1488435389" sldId="268"/>
        </pc:sldMkLst>
      </pc:sldChg>
      <pc:sldChg chg="modNotesTx">
        <pc:chgData name="Brunner,Stacy" userId="6c12ac15-f059-47cc-85c6-5a1cc213a9af" providerId="ADAL" clId="{862F1F50-110E-0844-890B-63C4E4CA16FB}" dt="2022-11-17T15:35:09.235" v="15958"/>
        <pc:sldMkLst>
          <pc:docMk/>
          <pc:sldMk cId="120020235" sldId="270"/>
        </pc:sldMkLst>
      </pc:sldChg>
      <pc:sldChg chg="modNotesTx">
        <pc:chgData name="Brunner,Stacy" userId="6c12ac15-f059-47cc-85c6-5a1cc213a9af" providerId="ADAL" clId="{862F1F50-110E-0844-890B-63C4E4CA16FB}" dt="2022-11-17T15:35:23.309" v="15961"/>
        <pc:sldMkLst>
          <pc:docMk/>
          <pc:sldMk cId="4232001789" sldId="275"/>
        </pc:sldMkLst>
      </pc:sldChg>
      <pc:sldChg chg="modNotesTx">
        <pc:chgData name="Brunner,Stacy" userId="6c12ac15-f059-47cc-85c6-5a1cc213a9af" providerId="ADAL" clId="{862F1F50-110E-0844-890B-63C4E4CA16FB}" dt="2022-11-17T15:35:28.101" v="15962"/>
        <pc:sldMkLst>
          <pc:docMk/>
          <pc:sldMk cId="610794883" sldId="276"/>
        </pc:sldMkLst>
      </pc:sldChg>
      <pc:sldChg chg="modNotesTx">
        <pc:chgData name="Brunner,Stacy" userId="6c12ac15-f059-47cc-85c6-5a1cc213a9af" providerId="ADAL" clId="{862F1F50-110E-0844-890B-63C4E4CA16FB}" dt="2022-11-17T15:35:13.674" v="15959"/>
        <pc:sldMkLst>
          <pc:docMk/>
          <pc:sldMk cId="1873379355" sldId="277"/>
        </pc:sldMkLst>
      </pc:sldChg>
      <pc:sldChg chg="modNotesTx">
        <pc:chgData name="Brunner,Stacy" userId="6c12ac15-f059-47cc-85c6-5a1cc213a9af" providerId="ADAL" clId="{862F1F50-110E-0844-890B-63C4E4CA16FB}" dt="2022-11-17T15:35:04.898" v="15957"/>
        <pc:sldMkLst>
          <pc:docMk/>
          <pc:sldMk cId="1563978611" sldId="292"/>
        </pc:sldMkLst>
      </pc:sldChg>
      <pc:sldChg chg="modNotesTx">
        <pc:chgData name="Brunner,Stacy" userId="6c12ac15-f059-47cc-85c6-5a1cc213a9af" providerId="ADAL" clId="{862F1F50-110E-0844-890B-63C4E4CA16FB}" dt="2022-11-17T15:34:56.494" v="15956"/>
        <pc:sldMkLst>
          <pc:docMk/>
          <pc:sldMk cId="3032070233" sldId="294"/>
        </pc:sldMkLst>
      </pc:sldChg>
      <pc:sldChg chg="modNotesTx">
        <pc:chgData name="Brunner,Stacy" userId="6c12ac15-f059-47cc-85c6-5a1cc213a9af" providerId="ADAL" clId="{862F1F50-110E-0844-890B-63C4E4CA16FB}" dt="2022-11-17T15:38:05.094" v="15995"/>
        <pc:sldMkLst>
          <pc:docMk/>
          <pc:sldMk cId="99296826" sldId="1443"/>
        </pc:sldMkLst>
      </pc:sldChg>
      <pc:sldChg chg="modNotesTx">
        <pc:chgData name="Brunner,Stacy" userId="6c12ac15-f059-47cc-85c6-5a1cc213a9af" providerId="ADAL" clId="{862F1F50-110E-0844-890B-63C4E4CA16FB}" dt="2022-11-17T15:34:30.723" v="15952" actId="113"/>
        <pc:sldMkLst>
          <pc:docMk/>
          <pc:sldMk cId="1145583110" sldId="1586"/>
        </pc:sldMkLst>
      </pc:sldChg>
      <pc:sldChg chg="ord">
        <pc:chgData name="Brunner,Stacy" userId="6c12ac15-f059-47cc-85c6-5a1cc213a9af" providerId="ADAL" clId="{862F1F50-110E-0844-890B-63C4E4CA16FB}" dt="2022-11-15T21:06:07.665" v="2914" actId="20578"/>
        <pc:sldMkLst>
          <pc:docMk/>
          <pc:sldMk cId="3474268004" sldId="1589"/>
        </pc:sldMkLst>
      </pc:sldChg>
      <pc:sldChg chg="mod modShow">
        <pc:chgData name="Brunner,Stacy" userId="6c12ac15-f059-47cc-85c6-5a1cc213a9af" providerId="ADAL" clId="{862F1F50-110E-0844-890B-63C4E4CA16FB}" dt="2022-11-15T21:04:21.013" v="2907" actId="729"/>
        <pc:sldMkLst>
          <pc:docMk/>
          <pc:sldMk cId="685496968" sldId="1596"/>
        </pc:sldMkLst>
      </pc:sldChg>
      <pc:sldChg chg="modNotesTx">
        <pc:chgData name="Brunner,Stacy" userId="6c12ac15-f059-47cc-85c6-5a1cc213a9af" providerId="ADAL" clId="{862F1F50-110E-0844-890B-63C4E4CA16FB}" dt="2022-11-17T15:37:59.029" v="15993"/>
        <pc:sldMkLst>
          <pc:docMk/>
          <pc:sldMk cId="357257412" sldId="1598"/>
        </pc:sldMkLst>
      </pc:sldChg>
      <pc:sldChg chg="modNotesTx">
        <pc:chgData name="Brunner,Stacy" userId="6c12ac15-f059-47cc-85c6-5a1cc213a9af" providerId="ADAL" clId="{862F1F50-110E-0844-890B-63C4E4CA16FB}" dt="2022-11-17T15:38:02.627" v="15994"/>
        <pc:sldMkLst>
          <pc:docMk/>
          <pc:sldMk cId="2828753225" sldId="1599"/>
        </pc:sldMkLst>
      </pc:sldChg>
      <pc:sldChg chg="modNotesTx">
        <pc:chgData name="Brunner,Stacy" userId="6c12ac15-f059-47cc-85c6-5a1cc213a9af" providerId="ADAL" clId="{862F1F50-110E-0844-890B-63C4E4CA16FB}" dt="2022-11-17T19:02:15.276" v="16915" actId="113"/>
        <pc:sldMkLst>
          <pc:docMk/>
          <pc:sldMk cId="685689009" sldId="1619"/>
        </pc:sldMkLst>
      </pc:sldChg>
      <pc:sldChg chg="mod modShow">
        <pc:chgData name="Brunner,Stacy" userId="6c12ac15-f059-47cc-85c6-5a1cc213a9af" providerId="ADAL" clId="{862F1F50-110E-0844-890B-63C4E4CA16FB}" dt="2022-11-15T21:03:52.745" v="2905" actId="729"/>
        <pc:sldMkLst>
          <pc:docMk/>
          <pc:sldMk cId="1213239773" sldId="1633"/>
        </pc:sldMkLst>
      </pc:sldChg>
      <pc:sldChg chg="modSp mod modNotesTx">
        <pc:chgData name="Brunner,Stacy" userId="6c12ac15-f059-47cc-85c6-5a1cc213a9af" providerId="ADAL" clId="{862F1F50-110E-0844-890B-63C4E4CA16FB}" dt="2022-11-17T19:06:17.685" v="17745" actId="20577"/>
        <pc:sldMkLst>
          <pc:docMk/>
          <pc:sldMk cId="1330524364" sldId="1993"/>
        </pc:sldMkLst>
        <pc:spChg chg="mod">
          <ac:chgData name="Brunner,Stacy" userId="6c12ac15-f059-47cc-85c6-5a1cc213a9af" providerId="ADAL" clId="{862F1F50-110E-0844-890B-63C4E4CA16FB}" dt="2022-11-17T15:41:30.991" v="16030" actId="13926"/>
          <ac:spMkLst>
            <pc:docMk/>
            <pc:sldMk cId="1330524364" sldId="1993"/>
            <ac:spMk id="2" creationId="{332EE9E3-2290-E393-9CDD-A8AB908C2F4F}"/>
          </ac:spMkLst>
        </pc:spChg>
        <pc:spChg chg="mod">
          <ac:chgData name="Brunner,Stacy" userId="6c12ac15-f059-47cc-85c6-5a1cc213a9af" providerId="ADAL" clId="{862F1F50-110E-0844-890B-63C4E4CA16FB}" dt="2022-11-15T21:10:07.090" v="3027" actId="1076"/>
          <ac:spMkLst>
            <pc:docMk/>
            <pc:sldMk cId="1330524364" sldId="1993"/>
            <ac:spMk id="3" creationId="{C321B371-2FE5-CF91-C362-6B5A6BE604CD}"/>
          </ac:spMkLst>
        </pc:spChg>
      </pc:sldChg>
      <pc:sldChg chg="modNotesTx">
        <pc:chgData name="Brunner,Stacy" userId="6c12ac15-f059-47cc-85c6-5a1cc213a9af" providerId="ADAL" clId="{862F1F50-110E-0844-890B-63C4E4CA16FB}" dt="2022-11-17T15:37:46.810" v="15989"/>
        <pc:sldMkLst>
          <pc:docMk/>
          <pc:sldMk cId="3191500423" sldId="2528"/>
        </pc:sldMkLst>
      </pc:sldChg>
      <pc:sldChg chg="modNotesTx">
        <pc:chgData name="Brunner,Stacy" userId="6c12ac15-f059-47cc-85c6-5a1cc213a9af" providerId="ADAL" clId="{862F1F50-110E-0844-890B-63C4E4CA16FB}" dt="2022-11-17T15:37:49.772" v="15990"/>
        <pc:sldMkLst>
          <pc:docMk/>
          <pc:sldMk cId="4209239185" sldId="2529"/>
        </pc:sldMkLst>
      </pc:sldChg>
      <pc:sldChg chg="modNotesTx">
        <pc:chgData name="Brunner,Stacy" userId="6c12ac15-f059-47cc-85c6-5a1cc213a9af" providerId="ADAL" clId="{862F1F50-110E-0844-890B-63C4E4CA16FB}" dt="2022-11-17T15:37:53.490" v="15991"/>
        <pc:sldMkLst>
          <pc:docMk/>
          <pc:sldMk cId="684962407" sldId="2531"/>
        </pc:sldMkLst>
      </pc:sldChg>
      <pc:sldChg chg="modNotesTx">
        <pc:chgData name="Brunner,Stacy" userId="6c12ac15-f059-47cc-85c6-5a1cc213a9af" providerId="ADAL" clId="{862F1F50-110E-0844-890B-63C4E4CA16FB}" dt="2022-11-17T15:37:56.026" v="15992"/>
        <pc:sldMkLst>
          <pc:docMk/>
          <pc:sldMk cId="1439184964" sldId="2558"/>
        </pc:sldMkLst>
      </pc:sldChg>
      <pc:sldChg chg="modNotesTx">
        <pc:chgData name="Brunner,Stacy" userId="6c12ac15-f059-47cc-85c6-5a1cc213a9af" providerId="ADAL" clId="{862F1F50-110E-0844-890B-63C4E4CA16FB}" dt="2022-11-17T15:36:42.773" v="15987" actId="20577"/>
        <pc:sldMkLst>
          <pc:docMk/>
          <pc:sldMk cId="2191479266" sldId="2576"/>
        </pc:sldMkLst>
      </pc:sldChg>
      <pc:sldChg chg="modNotesTx">
        <pc:chgData name="Brunner,Stacy" userId="6c12ac15-f059-47cc-85c6-5a1cc213a9af" providerId="ADAL" clId="{862F1F50-110E-0844-890B-63C4E4CA16FB}" dt="2022-11-17T15:37:43.040" v="15988"/>
        <pc:sldMkLst>
          <pc:docMk/>
          <pc:sldMk cId="2207716096" sldId="3397"/>
        </pc:sldMkLst>
      </pc:sldChg>
      <pc:sldChg chg="ord modNotesTx">
        <pc:chgData name="Brunner,Stacy" userId="6c12ac15-f059-47cc-85c6-5a1cc213a9af" providerId="ADAL" clId="{862F1F50-110E-0844-890B-63C4E4CA16FB}" dt="2022-11-17T15:34:37.140" v="15953"/>
        <pc:sldMkLst>
          <pc:docMk/>
          <pc:sldMk cId="3477072484" sldId="3401"/>
        </pc:sldMkLst>
      </pc:sldChg>
      <pc:sldChg chg="ord modNotesTx">
        <pc:chgData name="Brunner,Stacy" userId="6c12ac15-f059-47cc-85c6-5a1cc213a9af" providerId="ADAL" clId="{862F1F50-110E-0844-890B-63C4E4CA16FB}" dt="2022-11-17T15:34:43.598" v="15954"/>
        <pc:sldMkLst>
          <pc:docMk/>
          <pc:sldMk cId="489313329" sldId="3402"/>
        </pc:sldMkLst>
      </pc:sldChg>
      <pc:sldChg chg="modNotesTx">
        <pc:chgData name="Brunner,Stacy" userId="6c12ac15-f059-47cc-85c6-5a1cc213a9af" providerId="ADAL" clId="{862F1F50-110E-0844-890B-63C4E4CA16FB}" dt="2022-11-17T15:35:33.617" v="15963"/>
        <pc:sldMkLst>
          <pc:docMk/>
          <pc:sldMk cId="2769849927" sldId="3405"/>
        </pc:sldMkLst>
      </pc:sldChg>
      <pc:sldChg chg="modNotesTx">
        <pc:chgData name="Brunner,Stacy" userId="6c12ac15-f059-47cc-85c6-5a1cc213a9af" providerId="ADAL" clId="{862F1F50-110E-0844-890B-63C4E4CA16FB}" dt="2022-11-17T15:38:10.217" v="15997" actId="20577"/>
        <pc:sldMkLst>
          <pc:docMk/>
          <pc:sldMk cId="4027443986" sldId="3406"/>
        </pc:sldMkLst>
      </pc:sldChg>
      <pc:sldChg chg="addSp delSp modSp mod modClrScheme chgLayout">
        <pc:chgData name="Brunner,Stacy" userId="6c12ac15-f059-47cc-85c6-5a1cc213a9af" providerId="ADAL" clId="{862F1F50-110E-0844-890B-63C4E4CA16FB}" dt="2022-11-15T20:48:06.082" v="2677" actId="20577"/>
        <pc:sldMkLst>
          <pc:docMk/>
          <pc:sldMk cId="2721546698" sldId="3407"/>
        </pc:sldMkLst>
        <pc:spChg chg="del mod ord">
          <ac:chgData name="Brunner,Stacy" userId="6c12ac15-f059-47cc-85c6-5a1cc213a9af" providerId="ADAL" clId="{862F1F50-110E-0844-890B-63C4E4CA16FB}" dt="2022-11-15T20:47:49.976" v="2654" actId="478"/>
          <ac:spMkLst>
            <pc:docMk/>
            <pc:sldMk cId="2721546698" sldId="3407"/>
            <ac:spMk id="2" creationId="{6B8C1412-51D8-01F6-0983-2CF4F68933CD}"/>
          </ac:spMkLst>
        </pc:spChg>
        <pc:spChg chg="del mod ord">
          <ac:chgData name="Brunner,Stacy" userId="6c12ac15-f059-47cc-85c6-5a1cc213a9af" providerId="ADAL" clId="{862F1F50-110E-0844-890B-63C4E4CA16FB}" dt="2022-11-15T20:47:43.686" v="2653" actId="700"/>
          <ac:spMkLst>
            <pc:docMk/>
            <pc:sldMk cId="2721546698" sldId="3407"/>
            <ac:spMk id="3" creationId="{19559D2F-1B0C-8FC4-75E4-3AE19E586B96}"/>
          </ac:spMkLst>
        </pc:spChg>
        <pc:spChg chg="add mod ord">
          <ac:chgData name="Brunner,Stacy" userId="6c12ac15-f059-47cc-85c6-5a1cc213a9af" providerId="ADAL" clId="{862F1F50-110E-0844-890B-63C4E4CA16FB}" dt="2022-11-15T20:48:06.082" v="2677" actId="20577"/>
          <ac:spMkLst>
            <pc:docMk/>
            <pc:sldMk cId="2721546698" sldId="3407"/>
            <ac:spMk id="4" creationId="{1AD431D1-9CD1-16E3-2010-53B3C051C409}"/>
          </ac:spMkLst>
        </pc:spChg>
        <pc:spChg chg="add mod ord">
          <ac:chgData name="Brunner,Stacy" userId="6c12ac15-f059-47cc-85c6-5a1cc213a9af" providerId="ADAL" clId="{862F1F50-110E-0844-890B-63C4E4CA16FB}" dt="2022-11-15T20:47:43.686" v="2653" actId="700"/>
          <ac:spMkLst>
            <pc:docMk/>
            <pc:sldMk cId="2721546698" sldId="3407"/>
            <ac:spMk id="5" creationId="{2CB987D4-8F4E-E8A3-2013-840479E128B2}"/>
          </ac:spMkLst>
        </pc:spChg>
        <pc:spChg chg="add del mod">
          <ac:chgData name="Brunner,Stacy" userId="6c12ac15-f059-47cc-85c6-5a1cc213a9af" providerId="ADAL" clId="{862F1F50-110E-0844-890B-63C4E4CA16FB}" dt="2022-11-15T20:47:56.469" v="2656" actId="478"/>
          <ac:spMkLst>
            <pc:docMk/>
            <pc:sldMk cId="2721546698" sldId="3407"/>
            <ac:spMk id="7" creationId="{58F83558-3101-BF5B-1638-C3BFCDF12D8F}"/>
          </ac:spMkLst>
        </pc:spChg>
      </pc:sldChg>
      <pc:sldChg chg="modNotesTx">
        <pc:chgData name="Brunner,Stacy" userId="6c12ac15-f059-47cc-85c6-5a1cc213a9af" providerId="ADAL" clId="{862F1F50-110E-0844-890B-63C4E4CA16FB}" dt="2022-11-17T15:38:36.653" v="16004" actId="20577"/>
        <pc:sldMkLst>
          <pc:docMk/>
          <pc:sldMk cId="4095837942" sldId="3408"/>
        </pc:sldMkLst>
      </pc:sldChg>
      <pc:sldChg chg="addSp delSp modSp mod modNotesTx">
        <pc:chgData name="Brunner,Stacy" userId="6c12ac15-f059-47cc-85c6-5a1cc213a9af" providerId="ADAL" clId="{862F1F50-110E-0844-890B-63C4E4CA16FB}" dt="2022-11-17T19:29:30.149" v="18829" actId="20577"/>
        <pc:sldMkLst>
          <pc:docMk/>
          <pc:sldMk cId="1688029018" sldId="3409"/>
        </pc:sldMkLst>
        <pc:spChg chg="mod">
          <ac:chgData name="Brunner,Stacy" userId="6c12ac15-f059-47cc-85c6-5a1cc213a9af" providerId="ADAL" clId="{862F1F50-110E-0844-890B-63C4E4CA16FB}" dt="2022-11-14T23:45:21.934" v="121" actId="20577"/>
          <ac:spMkLst>
            <pc:docMk/>
            <pc:sldMk cId="1688029018" sldId="3409"/>
            <ac:spMk id="2" creationId="{6B8C1412-51D8-01F6-0983-2CF4F68933CD}"/>
          </ac:spMkLst>
        </pc:spChg>
        <pc:spChg chg="del mod">
          <ac:chgData name="Brunner,Stacy" userId="6c12ac15-f059-47cc-85c6-5a1cc213a9af" providerId="ADAL" clId="{862F1F50-110E-0844-890B-63C4E4CA16FB}" dt="2022-11-15T15:36:50.921" v="828" actId="478"/>
          <ac:spMkLst>
            <pc:docMk/>
            <pc:sldMk cId="1688029018" sldId="3409"/>
            <ac:spMk id="3" creationId="{19559D2F-1B0C-8FC4-75E4-3AE19E586B96}"/>
          </ac:spMkLst>
        </pc:spChg>
        <pc:spChg chg="add mod">
          <ac:chgData name="Brunner,Stacy" userId="6c12ac15-f059-47cc-85c6-5a1cc213a9af" providerId="ADAL" clId="{862F1F50-110E-0844-890B-63C4E4CA16FB}" dt="2022-11-15T15:37:31.188" v="843" actId="1035"/>
          <ac:spMkLst>
            <pc:docMk/>
            <pc:sldMk cId="1688029018" sldId="3409"/>
            <ac:spMk id="4" creationId="{B6CF4574-368D-EDC9-FB71-24DF23740A83}"/>
          </ac:spMkLst>
        </pc:spChg>
        <pc:spChg chg="add mod">
          <ac:chgData name="Brunner,Stacy" userId="6c12ac15-f059-47cc-85c6-5a1cc213a9af" providerId="ADAL" clId="{862F1F50-110E-0844-890B-63C4E4CA16FB}" dt="2022-11-15T15:37:31.188" v="843" actId="1035"/>
          <ac:spMkLst>
            <pc:docMk/>
            <pc:sldMk cId="1688029018" sldId="3409"/>
            <ac:spMk id="5" creationId="{D7BF6070-320A-8718-6016-FCE848A6A9B3}"/>
          </ac:spMkLst>
        </pc:spChg>
        <pc:spChg chg="add mod">
          <ac:chgData name="Brunner,Stacy" userId="6c12ac15-f059-47cc-85c6-5a1cc213a9af" providerId="ADAL" clId="{862F1F50-110E-0844-890B-63C4E4CA16FB}" dt="2022-11-15T15:37:31.188" v="843" actId="1035"/>
          <ac:spMkLst>
            <pc:docMk/>
            <pc:sldMk cId="1688029018" sldId="3409"/>
            <ac:spMk id="6" creationId="{9D46D9FE-A1B6-696C-5186-DF5123A83187}"/>
          </ac:spMkLst>
        </pc:spChg>
        <pc:spChg chg="add mod">
          <ac:chgData name="Brunner,Stacy" userId="6c12ac15-f059-47cc-85c6-5a1cc213a9af" providerId="ADAL" clId="{862F1F50-110E-0844-890B-63C4E4CA16FB}" dt="2022-11-15T15:37:31.188" v="843" actId="1035"/>
          <ac:spMkLst>
            <pc:docMk/>
            <pc:sldMk cId="1688029018" sldId="3409"/>
            <ac:spMk id="7" creationId="{9B0B92F3-85E8-50EA-3948-0C350A447521}"/>
          </ac:spMkLst>
        </pc:spChg>
        <pc:spChg chg="add mod">
          <ac:chgData name="Brunner,Stacy" userId="6c12ac15-f059-47cc-85c6-5a1cc213a9af" providerId="ADAL" clId="{862F1F50-110E-0844-890B-63C4E4CA16FB}" dt="2022-11-15T15:37:31.188" v="843" actId="1035"/>
          <ac:spMkLst>
            <pc:docMk/>
            <pc:sldMk cId="1688029018" sldId="3409"/>
            <ac:spMk id="8" creationId="{E333E29B-896F-1AE8-48F3-4E3409B9E474}"/>
          </ac:spMkLst>
        </pc:spChg>
        <pc:spChg chg="add mod">
          <ac:chgData name="Brunner,Stacy" userId="6c12ac15-f059-47cc-85c6-5a1cc213a9af" providerId="ADAL" clId="{862F1F50-110E-0844-890B-63C4E4CA16FB}" dt="2022-11-15T15:37:31.188" v="843" actId="1035"/>
          <ac:spMkLst>
            <pc:docMk/>
            <pc:sldMk cId="1688029018" sldId="3409"/>
            <ac:spMk id="9" creationId="{EACBC68E-AF53-0527-B719-4157929AAB3C}"/>
          </ac:spMkLst>
        </pc:spChg>
        <pc:spChg chg="add mod">
          <ac:chgData name="Brunner,Stacy" userId="6c12ac15-f059-47cc-85c6-5a1cc213a9af" providerId="ADAL" clId="{862F1F50-110E-0844-890B-63C4E4CA16FB}" dt="2022-11-15T15:37:36.458" v="853" actId="1035"/>
          <ac:spMkLst>
            <pc:docMk/>
            <pc:sldMk cId="1688029018" sldId="3409"/>
            <ac:spMk id="10" creationId="{25890539-96DE-3AD0-1381-683DD7D36FAB}"/>
          </ac:spMkLst>
        </pc:spChg>
        <pc:spChg chg="add mod">
          <ac:chgData name="Brunner,Stacy" userId="6c12ac15-f059-47cc-85c6-5a1cc213a9af" providerId="ADAL" clId="{862F1F50-110E-0844-890B-63C4E4CA16FB}" dt="2022-11-15T15:37:36.458" v="853" actId="1035"/>
          <ac:spMkLst>
            <pc:docMk/>
            <pc:sldMk cId="1688029018" sldId="3409"/>
            <ac:spMk id="11" creationId="{18CEA26C-FA85-D3E5-D754-CCBDD585077F}"/>
          </ac:spMkLst>
        </pc:spChg>
        <pc:spChg chg="add del mod">
          <ac:chgData name="Brunner,Stacy" userId="6c12ac15-f059-47cc-85c6-5a1cc213a9af" providerId="ADAL" clId="{862F1F50-110E-0844-890B-63C4E4CA16FB}" dt="2022-11-15T15:36:30.841" v="807" actId="478"/>
          <ac:spMkLst>
            <pc:docMk/>
            <pc:sldMk cId="1688029018" sldId="3409"/>
            <ac:spMk id="12" creationId="{146348FC-5164-EA7B-8260-151AE35E4512}"/>
          </ac:spMkLst>
        </pc:spChg>
        <pc:spChg chg="add mod">
          <ac:chgData name="Brunner,Stacy" userId="6c12ac15-f059-47cc-85c6-5a1cc213a9af" providerId="ADAL" clId="{862F1F50-110E-0844-890B-63C4E4CA16FB}" dt="2022-11-15T15:37:36.458" v="853" actId="1035"/>
          <ac:spMkLst>
            <pc:docMk/>
            <pc:sldMk cId="1688029018" sldId="3409"/>
            <ac:spMk id="13" creationId="{C98D8F3B-EE5C-EA06-DB23-1E331DBF1C0D}"/>
          </ac:spMkLst>
        </pc:spChg>
        <pc:spChg chg="add del mod">
          <ac:chgData name="Brunner,Stacy" userId="6c12ac15-f059-47cc-85c6-5a1cc213a9af" providerId="ADAL" clId="{862F1F50-110E-0844-890B-63C4E4CA16FB}" dt="2022-11-15T15:36:30.841" v="807" actId="478"/>
          <ac:spMkLst>
            <pc:docMk/>
            <pc:sldMk cId="1688029018" sldId="3409"/>
            <ac:spMk id="14" creationId="{90FF1522-7039-9E96-55E7-857E6092D5A0}"/>
          </ac:spMkLst>
        </pc:spChg>
        <pc:spChg chg="add mod">
          <ac:chgData name="Brunner,Stacy" userId="6c12ac15-f059-47cc-85c6-5a1cc213a9af" providerId="ADAL" clId="{862F1F50-110E-0844-890B-63C4E4CA16FB}" dt="2022-11-15T15:37:36.458" v="853" actId="1035"/>
          <ac:spMkLst>
            <pc:docMk/>
            <pc:sldMk cId="1688029018" sldId="3409"/>
            <ac:spMk id="15" creationId="{7F9D1DE8-7986-4C7B-899A-E76E90EEA522}"/>
          </ac:spMkLst>
        </pc:spChg>
        <pc:spChg chg="add mod">
          <ac:chgData name="Brunner,Stacy" userId="6c12ac15-f059-47cc-85c6-5a1cc213a9af" providerId="ADAL" clId="{862F1F50-110E-0844-890B-63C4E4CA16FB}" dt="2022-11-16T13:52:49.408" v="4377" actId="20577"/>
          <ac:spMkLst>
            <pc:docMk/>
            <pc:sldMk cId="1688029018" sldId="3409"/>
            <ac:spMk id="16" creationId="{5D7D793C-56E7-FBBB-DC5B-79C8004A2E64}"/>
          </ac:spMkLst>
        </pc:spChg>
        <pc:spChg chg="add mod">
          <ac:chgData name="Brunner,Stacy" userId="6c12ac15-f059-47cc-85c6-5a1cc213a9af" providerId="ADAL" clId="{862F1F50-110E-0844-890B-63C4E4CA16FB}" dt="2022-11-15T15:39:14.872" v="1056" actId="20577"/>
          <ac:spMkLst>
            <pc:docMk/>
            <pc:sldMk cId="1688029018" sldId="3409"/>
            <ac:spMk id="17" creationId="{34FE5A99-7BF0-8AC5-776B-994FA60B7E9C}"/>
          </ac:spMkLst>
        </pc:spChg>
      </pc:sldChg>
      <pc:sldChg chg="addSp modSp mod">
        <pc:chgData name="Brunner,Stacy" userId="6c12ac15-f059-47cc-85c6-5a1cc213a9af" providerId="ADAL" clId="{862F1F50-110E-0844-890B-63C4E4CA16FB}" dt="2022-11-17T15:14:25.972" v="14199" actId="1036"/>
        <pc:sldMkLst>
          <pc:docMk/>
          <pc:sldMk cId="3720532246" sldId="3410"/>
        </pc:sldMkLst>
        <pc:spChg chg="mod">
          <ac:chgData name="Brunner,Stacy" userId="6c12ac15-f059-47cc-85c6-5a1cc213a9af" providerId="ADAL" clId="{862F1F50-110E-0844-890B-63C4E4CA16FB}" dt="2022-11-17T15:14:25.972" v="14199" actId="1036"/>
          <ac:spMkLst>
            <pc:docMk/>
            <pc:sldMk cId="3720532246" sldId="3410"/>
            <ac:spMk id="3" creationId="{19559D2F-1B0C-8FC4-75E4-3AE19E586B96}"/>
          </ac:spMkLst>
        </pc:spChg>
        <pc:picChg chg="add mod">
          <ac:chgData name="Brunner,Stacy" userId="6c12ac15-f059-47cc-85c6-5a1cc213a9af" providerId="ADAL" clId="{862F1F50-110E-0844-890B-63C4E4CA16FB}" dt="2022-11-17T15:14:18.334" v="14197" actId="1076"/>
          <ac:picMkLst>
            <pc:docMk/>
            <pc:sldMk cId="3720532246" sldId="3410"/>
            <ac:picMk id="4" creationId="{4EBD3C0D-463B-FF16-905B-B7E00DA91702}"/>
          </ac:picMkLst>
        </pc:picChg>
      </pc:sldChg>
      <pc:sldChg chg="addSp delSp modSp add mod ord modClrScheme chgLayout modNotesTx">
        <pc:chgData name="Brunner,Stacy" userId="6c12ac15-f059-47cc-85c6-5a1cc213a9af" providerId="ADAL" clId="{862F1F50-110E-0844-890B-63C4E4CA16FB}" dt="2022-11-17T19:27:00.548" v="18780" actId="20577"/>
        <pc:sldMkLst>
          <pc:docMk/>
          <pc:sldMk cId="713962782" sldId="3411"/>
        </pc:sldMkLst>
        <pc:spChg chg="del mod ord">
          <ac:chgData name="Brunner,Stacy" userId="6c12ac15-f059-47cc-85c6-5a1cc213a9af" providerId="ADAL" clId="{862F1F50-110E-0844-890B-63C4E4CA16FB}" dt="2022-11-14T23:41:04.432" v="60" actId="478"/>
          <ac:spMkLst>
            <pc:docMk/>
            <pc:sldMk cId="713962782" sldId="3411"/>
            <ac:spMk id="2" creationId="{6B8C1412-51D8-01F6-0983-2CF4F68933CD}"/>
          </ac:spMkLst>
        </pc:spChg>
        <pc:spChg chg="del mod ord">
          <ac:chgData name="Brunner,Stacy" userId="6c12ac15-f059-47cc-85c6-5a1cc213a9af" providerId="ADAL" clId="{862F1F50-110E-0844-890B-63C4E4CA16FB}" dt="2022-11-14T23:40:20.065" v="54" actId="700"/>
          <ac:spMkLst>
            <pc:docMk/>
            <pc:sldMk cId="713962782" sldId="3411"/>
            <ac:spMk id="3" creationId="{19559D2F-1B0C-8FC4-75E4-3AE19E586B96}"/>
          </ac:spMkLst>
        </pc:spChg>
        <pc:spChg chg="add del mod ord">
          <ac:chgData name="Brunner,Stacy" userId="6c12ac15-f059-47cc-85c6-5a1cc213a9af" providerId="ADAL" clId="{862F1F50-110E-0844-890B-63C4E4CA16FB}" dt="2022-11-14T23:41:50.657" v="64" actId="700"/>
          <ac:spMkLst>
            <pc:docMk/>
            <pc:sldMk cId="713962782" sldId="3411"/>
            <ac:spMk id="6" creationId="{D414E74B-928A-4891-9D13-35703E0603B5}"/>
          </ac:spMkLst>
        </pc:spChg>
        <pc:spChg chg="add del mod ord">
          <ac:chgData name="Brunner,Stacy" userId="6c12ac15-f059-47cc-85c6-5a1cc213a9af" providerId="ADAL" clId="{862F1F50-110E-0844-890B-63C4E4CA16FB}" dt="2022-11-14T23:41:50.657" v="64" actId="700"/>
          <ac:spMkLst>
            <pc:docMk/>
            <pc:sldMk cId="713962782" sldId="3411"/>
            <ac:spMk id="8" creationId="{573C239B-D935-080B-ADF6-ED25E89CDD36}"/>
          </ac:spMkLst>
        </pc:spChg>
        <pc:spChg chg="add del mod ord">
          <ac:chgData name="Brunner,Stacy" userId="6c12ac15-f059-47cc-85c6-5a1cc213a9af" providerId="ADAL" clId="{862F1F50-110E-0844-890B-63C4E4CA16FB}" dt="2022-11-14T23:41:58.147" v="65" actId="700"/>
          <ac:spMkLst>
            <pc:docMk/>
            <pc:sldMk cId="713962782" sldId="3411"/>
            <ac:spMk id="9" creationId="{EB654908-6C42-7B18-E71D-24D1DBAA6609}"/>
          </ac:spMkLst>
        </pc:spChg>
        <pc:spChg chg="add del mod ord">
          <ac:chgData name="Brunner,Stacy" userId="6c12ac15-f059-47cc-85c6-5a1cc213a9af" providerId="ADAL" clId="{862F1F50-110E-0844-890B-63C4E4CA16FB}" dt="2022-11-14T23:41:58.147" v="65" actId="700"/>
          <ac:spMkLst>
            <pc:docMk/>
            <pc:sldMk cId="713962782" sldId="3411"/>
            <ac:spMk id="10" creationId="{AE5D6F55-E27C-E054-3030-1D49BE2E9BFB}"/>
          </ac:spMkLst>
        </pc:spChg>
        <pc:spChg chg="add del mod">
          <ac:chgData name="Brunner,Stacy" userId="6c12ac15-f059-47cc-85c6-5a1cc213a9af" providerId="ADAL" clId="{862F1F50-110E-0844-890B-63C4E4CA16FB}" dt="2022-11-14T23:42:42.762" v="72"/>
          <ac:spMkLst>
            <pc:docMk/>
            <pc:sldMk cId="713962782" sldId="3411"/>
            <ac:spMk id="11" creationId="{EA8A6615-4F32-FC09-2526-D9684AE37608}"/>
          </ac:spMkLst>
        </pc:spChg>
        <pc:spChg chg="add mod">
          <ac:chgData name="Brunner,Stacy" userId="6c12ac15-f059-47cc-85c6-5a1cc213a9af" providerId="ADAL" clId="{862F1F50-110E-0844-890B-63C4E4CA16FB}" dt="2022-11-14T23:42:59.916" v="76" actId="207"/>
          <ac:spMkLst>
            <pc:docMk/>
            <pc:sldMk cId="713962782" sldId="3411"/>
            <ac:spMk id="12" creationId="{0A65F674-4224-5F17-0F33-CC01B18C7112}"/>
          </ac:spMkLst>
        </pc:spChg>
        <pc:picChg chg="add mod modCrop">
          <ac:chgData name="Brunner,Stacy" userId="6c12ac15-f059-47cc-85c6-5a1cc213a9af" providerId="ADAL" clId="{862F1F50-110E-0844-890B-63C4E4CA16FB}" dt="2022-11-14T23:42:24.234" v="70" actId="732"/>
          <ac:picMkLst>
            <pc:docMk/>
            <pc:sldMk cId="713962782" sldId="3411"/>
            <ac:picMk id="5" creationId="{5CF4AA5C-38F0-ECB8-D3B0-C8C9B2F808A0}"/>
          </ac:picMkLst>
        </pc:picChg>
        <pc:picChg chg="add mod">
          <ac:chgData name="Brunner,Stacy" userId="6c12ac15-f059-47cc-85c6-5a1cc213a9af" providerId="ADAL" clId="{862F1F50-110E-0844-890B-63C4E4CA16FB}" dt="2022-11-14T23:44:55.377" v="86" actId="1076"/>
          <ac:picMkLst>
            <pc:docMk/>
            <pc:sldMk cId="713962782" sldId="3411"/>
            <ac:picMk id="13" creationId="{597FAF8E-A6D3-95D3-0047-0205E372166A}"/>
          </ac:picMkLst>
        </pc:picChg>
      </pc:sldChg>
      <pc:sldChg chg="delSp modSp add mod ord modNotesTx">
        <pc:chgData name="Brunner,Stacy" userId="6c12ac15-f059-47cc-85c6-5a1cc213a9af" providerId="ADAL" clId="{862F1F50-110E-0844-890B-63C4E4CA16FB}" dt="2022-11-17T19:32:13.965" v="18857" actId="20577"/>
        <pc:sldMkLst>
          <pc:docMk/>
          <pc:sldMk cId="140382859" sldId="3412"/>
        </pc:sldMkLst>
        <pc:spChg chg="mod">
          <ac:chgData name="Brunner,Stacy" userId="6c12ac15-f059-47cc-85c6-5a1cc213a9af" providerId="ADAL" clId="{862F1F50-110E-0844-890B-63C4E4CA16FB}" dt="2022-11-15T16:23:57.833" v="2096" actId="20577"/>
          <ac:spMkLst>
            <pc:docMk/>
            <pc:sldMk cId="140382859" sldId="3412"/>
            <ac:spMk id="2" creationId="{6B8C1412-51D8-01F6-0983-2CF4F68933CD}"/>
          </ac:spMkLst>
        </pc:spChg>
        <pc:spChg chg="mod">
          <ac:chgData name="Brunner,Stacy" userId="6c12ac15-f059-47cc-85c6-5a1cc213a9af" providerId="ADAL" clId="{862F1F50-110E-0844-890B-63C4E4CA16FB}" dt="2022-11-17T12:55:00.030" v="9523" actId="113"/>
          <ac:spMkLst>
            <pc:docMk/>
            <pc:sldMk cId="140382859" sldId="3412"/>
            <ac:spMk id="3" creationId="{19559D2F-1B0C-8FC4-75E4-3AE19E586B96}"/>
          </ac:spMkLst>
        </pc:spChg>
        <pc:spChg chg="del">
          <ac:chgData name="Brunner,Stacy" userId="6c12ac15-f059-47cc-85c6-5a1cc213a9af" providerId="ADAL" clId="{862F1F50-110E-0844-890B-63C4E4CA16FB}" dt="2022-11-15T15:28:22.160" v="220" actId="478"/>
          <ac:spMkLst>
            <pc:docMk/>
            <pc:sldMk cId="140382859" sldId="3412"/>
            <ac:spMk id="4" creationId="{B6CF4574-368D-EDC9-FB71-24DF23740A83}"/>
          </ac:spMkLst>
        </pc:spChg>
        <pc:spChg chg="del">
          <ac:chgData name="Brunner,Stacy" userId="6c12ac15-f059-47cc-85c6-5a1cc213a9af" providerId="ADAL" clId="{862F1F50-110E-0844-890B-63C4E4CA16FB}" dt="2022-11-15T15:28:22.160" v="220" actId="478"/>
          <ac:spMkLst>
            <pc:docMk/>
            <pc:sldMk cId="140382859" sldId="3412"/>
            <ac:spMk id="5" creationId="{D7BF6070-320A-8718-6016-FCE848A6A9B3}"/>
          </ac:spMkLst>
        </pc:spChg>
      </pc:sldChg>
      <pc:sldChg chg="new del">
        <pc:chgData name="Brunner,Stacy" userId="6c12ac15-f059-47cc-85c6-5a1cc213a9af" providerId="ADAL" clId="{862F1F50-110E-0844-890B-63C4E4CA16FB}" dt="2022-11-14T23:40:39.390" v="57" actId="2696"/>
        <pc:sldMkLst>
          <pc:docMk/>
          <pc:sldMk cId="3198085200" sldId="3412"/>
        </pc:sldMkLst>
      </pc:sldChg>
      <pc:sldChg chg="addSp delSp modSp add mod modNotesTx">
        <pc:chgData name="Brunner,Stacy" userId="6c12ac15-f059-47cc-85c6-5a1cc213a9af" providerId="ADAL" clId="{862F1F50-110E-0844-890B-63C4E4CA16FB}" dt="2022-11-17T15:40:07.630" v="16023"/>
        <pc:sldMkLst>
          <pc:docMk/>
          <pc:sldMk cId="1194555388" sldId="3413"/>
        </pc:sldMkLst>
        <pc:spChg chg="mod">
          <ac:chgData name="Brunner,Stacy" userId="6c12ac15-f059-47cc-85c6-5a1cc213a9af" providerId="ADAL" clId="{862F1F50-110E-0844-890B-63C4E4CA16FB}" dt="2022-11-15T15:40:54.600" v="1160" actId="20577"/>
          <ac:spMkLst>
            <pc:docMk/>
            <pc:sldMk cId="1194555388" sldId="3413"/>
            <ac:spMk id="2" creationId="{6B8C1412-51D8-01F6-0983-2CF4F68933CD}"/>
          </ac:spMkLst>
        </pc:spChg>
        <pc:spChg chg="del">
          <ac:chgData name="Brunner,Stacy" userId="6c12ac15-f059-47cc-85c6-5a1cc213a9af" providerId="ADAL" clId="{862F1F50-110E-0844-890B-63C4E4CA16FB}" dt="2022-11-15T15:41:01.060" v="1161" actId="478"/>
          <ac:spMkLst>
            <pc:docMk/>
            <pc:sldMk cId="1194555388" sldId="3413"/>
            <ac:spMk id="3" creationId="{19559D2F-1B0C-8FC4-75E4-3AE19E586B96}"/>
          </ac:spMkLst>
        </pc:spChg>
        <pc:spChg chg="add mod">
          <ac:chgData name="Brunner,Stacy" userId="6c12ac15-f059-47cc-85c6-5a1cc213a9af" providerId="ADAL" clId="{862F1F50-110E-0844-890B-63C4E4CA16FB}" dt="2022-11-15T15:48:57.015" v="1630" actId="1036"/>
          <ac:spMkLst>
            <pc:docMk/>
            <pc:sldMk cId="1194555388" sldId="3413"/>
            <ac:spMk id="5" creationId="{E40CA666-7347-875F-A39B-E3EE04A70BA4}"/>
          </ac:spMkLst>
        </pc:spChg>
        <pc:spChg chg="add mod">
          <ac:chgData name="Brunner,Stacy" userId="6c12ac15-f059-47cc-85c6-5a1cc213a9af" providerId="ADAL" clId="{862F1F50-110E-0844-890B-63C4E4CA16FB}" dt="2022-11-15T15:48:01.686" v="1599" actId="14100"/>
          <ac:spMkLst>
            <pc:docMk/>
            <pc:sldMk cId="1194555388" sldId="3413"/>
            <ac:spMk id="6" creationId="{A60342DA-848D-754C-B44C-E7D177DDBECE}"/>
          </ac:spMkLst>
        </pc:spChg>
        <pc:spChg chg="add mod">
          <ac:chgData name="Brunner,Stacy" userId="6c12ac15-f059-47cc-85c6-5a1cc213a9af" providerId="ADAL" clId="{862F1F50-110E-0844-890B-63C4E4CA16FB}" dt="2022-11-15T15:48:01.686" v="1599" actId="14100"/>
          <ac:spMkLst>
            <pc:docMk/>
            <pc:sldMk cId="1194555388" sldId="3413"/>
            <ac:spMk id="7" creationId="{AAB17D09-4E19-64E6-3D47-1715C837C1D8}"/>
          </ac:spMkLst>
        </pc:spChg>
        <pc:spChg chg="add del mod">
          <ac:chgData name="Brunner,Stacy" userId="6c12ac15-f059-47cc-85c6-5a1cc213a9af" providerId="ADAL" clId="{862F1F50-110E-0844-890B-63C4E4CA16FB}" dt="2022-11-15T15:42:52.769" v="1183" actId="478"/>
          <ac:spMkLst>
            <pc:docMk/>
            <pc:sldMk cId="1194555388" sldId="3413"/>
            <ac:spMk id="8" creationId="{9CEBF159-2752-2121-645C-171177D650B8}"/>
          </ac:spMkLst>
        </pc:spChg>
        <pc:spChg chg="add mod">
          <ac:chgData name="Brunner,Stacy" userId="6c12ac15-f059-47cc-85c6-5a1cc213a9af" providerId="ADAL" clId="{862F1F50-110E-0844-890B-63C4E4CA16FB}" dt="2022-11-15T15:45:21.213" v="1334" actId="1038"/>
          <ac:spMkLst>
            <pc:docMk/>
            <pc:sldMk cId="1194555388" sldId="3413"/>
            <ac:spMk id="9" creationId="{6DD141D3-6CD4-6496-95D7-EFEF660368D0}"/>
          </ac:spMkLst>
        </pc:spChg>
        <pc:spChg chg="add mod">
          <ac:chgData name="Brunner,Stacy" userId="6c12ac15-f059-47cc-85c6-5a1cc213a9af" providerId="ADAL" clId="{862F1F50-110E-0844-890B-63C4E4CA16FB}" dt="2022-11-15T15:45:21.213" v="1334" actId="1038"/>
          <ac:spMkLst>
            <pc:docMk/>
            <pc:sldMk cId="1194555388" sldId="3413"/>
            <ac:spMk id="10" creationId="{E3268596-7A9B-A123-94EF-1D927BAADCA6}"/>
          </ac:spMkLst>
        </pc:spChg>
        <pc:spChg chg="add mod">
          <ac:chgData name="Brunner,Stacy" userId="6c12ac15-f059-47cc-85c6-5a1cc213a9af" providerId="ADAL" clId="{862F1F50-110E-0844-890B-63C4E4CA16FB}" dt="2022-11-15T15:48:57.015" v="1630" actId="1036"/>
          <ac:spMkLst>
            <pc:docMk/>
            <pc:sldMk cId="1194555388" sldId="3413"/>
            <ac:spMk id="11" creationId="{DAEF9F37-E90D-6CC5-0A98-97F523891301}"/>
          </ac:spMkLst>
        </pc:spChg>
        <pc:spChg chg="add mod">
          <ac:chgData name="Brunner,Stacy" userId="6c12ac15-f059-47cc-85c6-5a1cc213a9af" providerId="ADAL" clId="{862F1F50-110E-0844-890B-63C4E4CA16FB}" dt="2022-11-15T15:49:02.328" v="1634" actId="1035"/>
          <ac:spMkLst>
            <pc:docMk/>
            <pc:sldMk cId="1194555388" sldId="3413"/>
            <ac:spMk id="12" creationId="{CA91C500-6FA7-4E4B-8D2A-99066359E5AB}"/>
          </ac:spMkLst>
        </pc:spChg>
        <pc:spChg chg="add mod">
          <ac:chgData name="Brunner,Stacy" userId="6c12ac15-f059-47cc-85c6-5a1cc213a9af" providerId="ADAL" clId="{862F1F50-110E-0844-890B-63C4E4CA16FB}" dt="2022-11-15T15:49:02.328" v="1634" actId="1035"/>
          <ac:spMkLst>
            <pc:docMk/>
            <pc:sldMk cId="1194555388" sldId="3413"/>
            <ac:spMk id="15" creationId="{BCC738D9-E1D3-20DE-BF23-889E0A509360}"/>
          </ac:spMkLst>
        </pc:spChg>
        <pc:grpChg chg="add mod">
          <ac:chgData name="Brunner,Stacy" userId="6c12ac15-f059-47cc-85c6-5a1cc213a9af" providerId="ADAL" clId="{862F1F50-110E-0844-890B-63C4E4CA16FB}" dt="2022-11-15T15:49:02.328" v="1634" actId="1035"/>
          <ac:grpSpMkLst>
            <pc:docMk/>
            <pc:sldMk cId="1194555388" sldId="3413"/>
            <ac:grpSpMk id="13" creationId="{653A4F20-4791-E928-B877-F868E71F52C3}"/>
          </ac:grpSpMkLst>
        </pc:grpChg>
        <pc:grpChg chg="add mod">
          <ac:chgData name="Brunner,Stacy" userId="6c12ac15-f059-47cc-85c6-5a1cc213a9af" providerId="ADAL" clId="{862F1F50-110E-0844-890B-63C4E4CA16FB}" dt="2022-11-15T15:49:02.328" v="1634" actId="1035"/>
          <ac:grpSpMkLst>
            <pc:docMk/>
            <pc:sldMk cId="1194555388" sldId="3413"/>
            <ac:grpSpMk id="14" creationId="{F020E85C-BB6A-5E8C-3710-04EAC47CC1EE}"/>
          </ac:grpSpMkLst>
        </pc:grpChg>
      </pc:sldChg>
      <pc:sldChg chg="addSp delSp modSp add mod modNotesTx">
        <pc:chgData name="Brunner,Stacy" userId="6c12ac15-f059-47cc-85c6-5a1cc213a9af" providerId="ADAL" clId="{862F1F50-110E-0844-890B-63C4E4CA16FB}" dt="2022-11-17T15:40:19.496" v="16026"/>
        <pc:sldMkLst>
          <pc:docMk/>
          <pc:sldMk cId="1943421298" sldId="3414"/>
        </pc:sldMkLst>
        <pc:spChg chg="mod">
          <ac:chgData name="Brunner,Stacy" userId="6c12ac15-f059-47cc-85c6-5a1cc213a9af" providerId="ADAL" clId="{862F1F50-110E-0844-890B-63C4E4CA16FB}" dt="2022-11-15T15:49:44.739" v="1655" actId="20577"/>
          <ac:spMkLst>
            <pc:docMk/>
            <pc:sldMk cId="1943421298" sldId="3414"/>
            <ac:spMk id="2" creationId="{6B8C1412-51D8-01F6-0983-2CF4F68933CD}"/>
          </ac:spMkLst>
        </pc:spChg>
        <pc:spChg chg="add del mod">
          <ac:chgData name="Brunner,Stacy" userId="6c12ac15-f059-47cc-85c6-5a1cc213a9af" providerId="ADAL" clId="{862F1F50-110E-0844-890B-63C4E4CA16FB}" dt="2022-11-15T15:49:56.636" v="1657" actId="478"/>
          <ac:spMkLst>
            <pc:docMk/>
            <pc:sldMk cId="1943421298" sldId="3414"/>
            <ac:spMk id="4" creationId="{E4BBC978-6D72-2C81-D6EF-FA4F4930212A}"/>
          </ac:spMkLst>
        </pc:spChg>
        <pc:spChg chg="del">
          <ac:chgData name="Brunner,Stacy" userId="6c12ac15-f059-47cc-85c6-5a1cc213a9af" providerId="ADAL" clId="{862F1F50-110E-0844-890B-63C4E4CA16FB}" dt="2022-11-15T15:49:52.991" v="1656" actId="478"/>
          <ac:spMkLst>
            <pc:docMk/>
            <pc:sldMk cId="1943421298" sldId="3414"/>
            <ac:spMk id="5" creationId="{E40CA666-7347-875F-A39B-E3EE04A70BA4}"/>
          </ac:spMkLst>
        </pc:spChg>
        <pc:spChg chg="mod topLvl">
          <ac:chgData name="Brunner,Stacy" userId="6c12ac15-f059-47cc-85c6-5a1cc213a9af" providerId="ADAL" clId="{862F1F50-110E-0844-890B-63C4E4CA16FB}" dt="2022-11-15T15:55:03.388" v="1693" actId="165"/>
          <ac:spMkLst>
            <pc:docMk/>
            <pc:sldMk cId="1943421298" sldId="3414"/>
            <ac:spMk id="6" creationId="{A60342DA-848D-754C-B44C-E7D177DDBECE}"/>
          </ac:spMkLst>
        </pc:spChg>
        <pc:spChg chg="mod topLvl">
          <ac:chgData name="Brunner,Stacy" userId="6c12ac15-f059-47cc-85c6-5a1cc213a9af" providerId="ADAL" clId="{862F1F50-110E-0844-890B-63C4E4CA16FB}" dt="2022-11-15T15:55:09.988" v="1694" actId="1076"/>
          <ac:spMkLst>
            <pc:docMk/>
            <pc:sldMk cId="1943421298" sldId="3414"/>
            <ac:spMk id="7" creationId="{AAB17D09-4E19-64E6-3D47-1715C837C1D8}"/>
          </ac:spMkLst>
        </pc:spChg>
        <pc:spChg chg="add mod">
          <ac:chgData name="Brunner,Stacy" userId="6c12ac15-f059-47cc-85c6-5a1cc213a9af" providerId="ADAL" clId="{862F1F50-110E-0844-890B-63C4E4CA16FB}" dt="2022-11-15T19:59:38.320" v="2373" actId="1036"/>
          <ac:spMkLst>
            <pc:docMk/>
            <pc:sldMk cId="1943421298" sldId="3414"/>
            <ac:spMk id="8" creationId="{976B25DA-ACEA-A8CB-67F9-10F7CB55591F}"/>
          </ac:spMkLst>
        </pc:spChg>
        <pc:spChg chg="mod topLvl">
          <ac:chgData name="Brunner,Stacy" userId="6c12ac15-f059-47cc-85c6-5a1cc213a9af" providerId="ADAL" clId="{862F1F50-110E-0844-890B-63C4E4CA16FB}" dt="2022-11-15T15:52:39.358" v="1684" actId="165"/>
          <ac:spMkLst>
            <pc:docMk/>
            <pc:sldMk cId="1943421298" sldId="3414"/>
            <ac:spMk id="9" creationId="{6DD141D3-6CD4-6496-95D7-EFEF660368D0}"/>
          </ac:spMkLst>
        </pc:spChg>
        <pc:spChg chg="mod topLvl">
          <ac:chgData name="Brunner,Stacy" userId="6c12ac15-f059-47cc-85c6-5a1cc213a9af" providerId="ADAL" clId="{862F1F50-110E-0844-890B-63C4E4CA16FB}" dt="2022-11-15T15:52:55.462" v="1687" actId="1036"/>
          <ac:spMkLst>
            <pc:docMk/>
            <pc:sldMk cId="1943421298" sldId="3414"/>
            <ac:spMk id="10" creationId="{E3268596-7A9B-A123-94EF-1D927BAADCA6}"/>
          </ac:spMkLst>
        </pc:spChg>
        <pc:spChg chg="del">
          <ac:chgData name="Brunner,Stacy" userId="6c12ac15-f059-47cc-85c6-5a1cc213a9af" providerId="ADAL" clId="{862F1F50-110E-0844-890B-63C4E4CA16FB}" dt="2022-11-15T15:49:52.991" v="1656" actId="478"/>
          <ac:spMkLst>
            <pc:docMk/>
            <pc:sldMk cId="1943421298" sldId="3414"/>
            <ac:spMk id="11" creationId="{DAEF9F37-E90D-6CC5-0A98-97F523891301}"/>
          </ac:spMkLst>
        </pc:spChg>
        <pc:spChg chg="del">
          <ac:chgData name="Brunner,Stacy" userId="6c12ac15-f059-47cc-85c6-5a1cc213a9af" providerId="ADAL" clId="{862F1F50-110E-0844-890B-63C4E4CA16FB}" dt="2022-11-15T15:50:01.312" v="1659" actId="478"/>
          <ac:spMkLst>
            <pc:docMk/>
            <pc:sldMk cId="1943421298" sldId="3414"/>
            <ac:spMk id="12" creationId="{CA91C500-6FA7-4E4B-8D2A-99066359E5AB}"/>
          </ac:spMkLst>
        </pc:spChg>
        <pc:spChg chg="del">
          <ac:chgData name="Brunner,Stacy" userId="6c12ac15-f059-47cc-85c6-5a1cc213a9af" providerId="ADAL" clId="{862F1F50-110E-0844-890B-63C4E4CA16FB}" dt="2022-11-15T15:49:59.151" v="1658" actId="478"/>
          <ac:spMkLst>
            <pc:docMk/>
            <pc:sldMk cId="1943421298" sldId="3414"/>
            <ac:spMk id="15" creationId="{BCC738D9-E1D3-20DE-BF23-889E0A509360}"/>
          </ac:spMkLst>
        </pc:spChg>
        <pc:spChg chg="add mod">
          <ac:chgData name="Brunner,Stacy" userId="6c12ac15-f059-47cc-85c6-5a1cc213a9af" providerId="ADAL" clId="{862F1F50-110E-0844-890B-63C4E4CA16FB}" dt="2022-11-15T19:59:38.320" v="2373" actId="1036"/>
          <ac:spMkLst>
            <pc:docMk/>
            <pc:sldMk cId="1943421298" sldId="3414"/>
            <ac:spMk id="16" creationId="{C3A5CAD6-849C-E8F1-C76E-24E4BD2D6C09}"/>
          </ac:spMkLst>
        </pc:spChg>
        <pc:spChg chg="add mod">
          <ac:chgData name="Brunner,Stacy" userId="6c12ac15-f059-47cc-85c6-5a1cc213a9af" providerId="ADAL" clId="{862F1F50-110E-0844-890B-63C4E4CA16FB}" dt="2022-11-15T19:59:38.320" v="2373" actId="1036"/>
          <ac:spMkLst>
            <pc:docMk/>
            <pc:sldMk cId="1943421298" sldId="3414"/>
            <ac:spMk id="17" creationId="{19E60D6E-13A2-024E-A96A-21A81A019720}"/>
          </ac:spMkLst>
        </pc:spChg>
        <pc:spChg chg="add mod">
          <ac:chgData name="Brunner,Stacy" userId="6c12ac15-f059-47cc-85c6-5a1cc213a9af" providerId="ADAL" clId="{862F1F50-110E-0844-890B-63C4E4CA16FB}" dt="2022-11-15T19:59:38.320" v="2373" actId="1036"/>
          <ac:spMkLst>
            <pc:docMk/>
            <pc:sldMk cId="1943421298" sldId="3414"/>
            <ac:spMk id="18" creationId="{CD2F5984-A9B0-E5FC-215A-D39165C0CD05}"/>
          </ac:spMkLst>
        </pc:spChg>
        <pc:spChg chg="add mod">
          <ac:chgData name="Brunner,Stacy" userId="6c12ac15-f059-47cc-85c6-5a1cc213a9af" providerId="ADAL" clId="{862F1F50-110E-0844-890B-63C4E4CA16FB}" dt="2022-11-15T19:59:38.320" v="2373" actId="1036"/>
          <ac:spMkLst>
            <pc:docMk/>
            <pc:sldMk cId="1943421298" sldId="3414"/>
            <ac:spMk id="19" creationId="{100F7B0A-B417-C189-D196-F90870BDB8C2}"/>
          </ac:spMkLst>
        </pc:spChg>
        <pc:spChg chg="add mod">
          <ac:chgData name="Brunner,Stacy" userId="6c12ac15-f059-47cc-85c6-5a1cc213a9af" providerId="ADAL" clId="{862F1F50-110E-0844-890B-63C4E4CA16FB}" dt="2022-11-15T19:59:38.320" v="2373" actId="1036"/>
          <ac:spMkLst>
            <pc:docMk/>
            <pc:sldMk cId="1943421298" sldId="3414"/>
            <ac:spMk id="20" creationId="{DBFD71DC-7A39-711E-B08D-28AE9C5C9ED6}"/>
          </ac:spMkLst>
        </pc:spChg>
        <pc:spChg chg="mod">
          <ac:chgData name="Brunner,Stacy" userId="6c12ac15-f059-47cc-85c6-5a1cc213a9af" providerId="ADAL" clId="{862F1F50-110E-0844-890B-63C4E4CA16FB}" dt="2022-11-15T15:53:17.871" v="1691"/>
          <ac:spMkLst>
            <pc:docMk/>
            <pc:sldMk cId="1943421298" sldId="3414"/>
            <ac:spMk id="23" creationId="{F9878CDD-7BAB-8BEC-0181-6BC1B6F48D89}"/>
          </ac:spMkLst>
        </pc:spChg>
        <pc:spChg chg="mod">
          <ac:chgData name="Brunner,Stacy" userId="6c12ac15-f059-47cc-85c6-5a1cc213a9af" providerId="ADAL" clId="{862F1F50-110E-0844-890B-63C4E4CA16FB}" dt="2022-11-15T15:53:17.871" v="1691"/>
          <ac:spMkLst>
            <pc:docMk/>
            <pc:sldMk cId="1943421298" sldId="3414"/>
            <ac:spMk id="24" creationId="{5855E831-F1C7-2837-B6B8-E4B38BC33523}"/>
          </ac:spMkLst>
        </pc:spChg>
        <pc:spChg chg="add mod">
          <ac:chgData name="Brunner,Stacy" userId="6c12ac15-f059-47cc-85c6-5a1cc213a9af" providerId="ADAL" clId="{862F1F50-110E-0844-890B-63C4E4CA16FB}" dt="2022-11-15T19:59:38.320" v="2373" actId="1036"/>
          <ac:spMkLst>
            <pc:docMk/>
            <pc:sldMk cId="1943421298" sldId="3414"/>
            <ac:spMk id="26" creationId="{07B2CF8D-7955-6B9D-EA6A-853C6291D563}"/>
          </ac:spMkLst>
        </pc:spChg>
        <pc:spChg chg="add mod">
          <ac:chgData name="Brunner,Stacy" userId="6c12ac15-f059-47cc-85c6-5a1cc213a9af" providerId="ADAL" clId="{862F1F50-110E-0844-890B-63C4E4CA16FB}" dt="2022-11-15T19:59:38.320" v="2373" actId="1036"/>
          <ac:spMkLst>
            <pc:docMk/>
            <pc:sldMk cId="1943421298" sldId="3414"/>
            <ac:spMk id="27" creationId="{76EDA1E7-69A1-E574-AD42-7016C3DD52CC}"/>
          </ac:spMkLst>
        </pc:spChg>
        <pc:spChg chg="mod">
          <ac:chgData name="Brunner,Stacy" userId="6c12ac15-f059-47cc-85c6-5a1cc213a9af" providerId="ADAL" clId="{862F1F50-110E-0844-890B-63C4E4CA16FB}" dt="2022-11-15T16:00:29.199" v="1896"/>
          <ac:spMkLst>
            <pc:docMk/>
            <pc:sldMk cId="1943421298" sldId="3414"/>
            <ac:spMk id="29" creationId="{C81F1FDE-51F9-0626-0949-5EC477B40ACA}"/>
          </ac:spMkLst>
        </pc:spChg>
        <pc:spChg chg="mod">
          <ac:chgData name="Brunner,Stacy" userId="6c12ac15-f059-47cc-85c6-5a1cc213a9af" providerId="ADAL" clId="{862F1F50-110E-0844-890B-63C4E4CA16FB}" dt="2022-11-15T16:00:29.199" v="1896"/>
          <ac:spMkLst>
            <pc:docMk/>
            <pc:sldMk cId="1943421298" sldId="3414"/>
            <ac:spMk id="30" creationId="{155F370C-6DF9-87AD-DF92-0855E6D9550A}"/>
          </ac:spMkLst>
        </pc:spChg>
        <pc:spChg chg="mod">
          <ac:chgData name="Brunner,Stacy" userId="6c12ac15-f059-47cc-85c6-5a1cc213a9af" providerId="ADAL" clId="{862F1F50-110E-0844-890B-63C4E4CA16FB}" dt="2022-11-15T16:01:03.532" v="1906"/>
          <ac:spMkLst>
            <pc:docMk/>
            <pc:sldMk cId="1943421298" sldId="3414"/>
            <ac:spMk id="32" creationId="{BA26C391-7574-C5FD-77A1-943BC7D899E0}"/>
          </ac:spMkLst>
        </pc:spChg>
        <pc:spChg chg="mod">
          <ac:chgData name="Brunner,Stacy" userId="6c12ac15-f059-47cc-85c6-5a1cc213a9af" providerId="ADAL" clId="{862F1F50-110E-0844-890B-63C4E4CA16FB}" dt="2022-11-15T16:01:03.532" v="1906"/>
          <ac:spMkLst>
            <pc:docMk/>
            <pc:sldMk cId="1943421298" sldId="3414"/>
            <ac:spMk id="33" creationId="{B3814623-13F3-F282-C5A7-C8BCC0D65A81}"/>
          </ac:spMkLst>
        </pc:spChg>
        <pc:grpChg chg="del mod">
          <ac:chgData name="Brunner,Stacy" userId="6c12ac15-f059-47cc-85c6-5a1cc213a9af" providerId="ADAL" clId="{862F1F50-110E-0844-890B-63C4E4CA16FB}" dt="2022-11-15T15:55:03.388" v="1693" actId="165"/>
          <ac:grpSpMkLst>
            <pc:docMk/>
            <pc:sldMk cId="1943421298" sldId="3414"/>
            <ac:grpSpMk id="13" creationId="{653A4F20-4791-E928-B877-F868E71F52C3}"/>
          </ac:grpSpMkLst>
        </pc:grpChg>
        <pc:grpChg chg="del mod">
          <ac:chgData name="Brunner,Stacy" userId="6c12ac15-f059-47cc-85c6-5a1cc213a9af" providerId="ADAL" clId="{862F1F50-110E-0844-890B-63C4E4CA16FB}" dt="2022-11-15T15:52:39.358" v="1684" actId="165"/>
          <ac:grpSpMkLst>
            <pc:docMk/>
            <pc:sldMk cId="1943421298" sldId="3414"/>
            <ac:grpSpMk id="14" creationId="{F020E85C-BB6A-5E8C-3710-04EAC47CC1EE}"/>
          </ac:grpSpMkLst>
        </pc:grpChg>
        <pc:grpChg chg="add mod">
          <ac:chgData name="Brunner,Stacy" userId="6c12ac15-f059-47cc-85c6-5a1cc213a9af" providerId="ADAL" clId="{862F1F50-110E-0844-890B-63C4E4CA16FB}" dt="2022-11-15T19:59:38.320" v="2373" actId="1036"/>
          <ac:grpSpMkLst>
            <pc:docMk/>
            <pc:sldMk cId="1943421298" sldId="3414"/>
            <ac:grpSpMk id="21" creationId="{B2135E48-E647-639F-213B-53E55AF398A4}"/>
          </ac:grpSpMkLst>
        </pc:grpChg>
        <pc:grpChg chg="add mod">
          <ac:chgData name="Brunner,Stacy" userId="6c12ac15-f059-47cc-85c6-5a1cc213a9af" providerId="ADAL" clId="{862F1F50-110E-0844-890B-63C4E4CA16FB}" dt="2022-11-15T19:59:38.320" v="2373" actId="1036"/>
          <ac:grpSpMkLst>
            <pc:docMk/>
            <pc:sldMk cId="1943421298" sldId="3414"/>
            <ac:grpSpMk id="22" creationId="{DBA77F40-44FA-D640-7A3E-4568E149DFA4}"/>
          </ac:grpSpMkLst>
        </pc:grpChg>
        <pc:grpChg chg="add mod">
          <ac:chgData name="Brunner,Stacy" userId="6c12ac15-f059-47cc-85c6-5a1cc213a9af" providerId="ADAL" clId="{862F1F50-110E-0844-890B-63C4E4CA16FB}" dt="2022-11-15T19:59:38.320" v="2373" actId="1036"/>
          <ac:grpSpMkLst>
            <pc:docMk/>
            <pc:sldMk cId="1943421298" sldId="3414"/>
            <ac:grpSpMk id="25" creationId="{70614D56-CAC6-D074-22F3-21D10FBA4980}"/>
          </ac:grpSpMkLst>
        </pc:grpChg>
        <pc:grpChg chg="add del mod">
          <ac:chgData name="Brunner,Stacy" userId="6c12ac15-f059-47cc-85c6-5a1cc213a9af" providerId="ADAL" clId="{862F1F50-110E-0844-890B-63C4E4CA16FB}" dt="2022-11-15T16:00:56.372" v="1903" actId="478"/>
          <ac:grpSpMkLst>
            <pc:docMk/>
            <pc:sldMk cId="1943421298" sldId="3414"/>
            <ac:grpSpMk id="28" creationId="{7D01DADB-2387-6693-8549-1788DEE84F70}"/>
          </ac:grpSpMkLst>
        </pc:grpChg>
        <pc:grpChg chg="add mod">
          <ac:chgData name="Brunner,Stacy" userId="6c12ac15-f059-47cc-85c6-5a1cc213a9af" providerId="ADAL" clId="{862F1F50-110E-0844-890B-63C4E4CA16FB}" dt="2022-11-15T19:59:38.320" v="2373" actId="1036"/>
          <ac:grpSpMkLst>
            <pc:docMk/>
            <pc:sldMk cId="1943421298" sldId="3414"/>
            <ac:grpSpMk id="31" creationId="{21B8E920-BFC8-E1A6-ABE1-F66A174B8294}"/>
          </ac:grpSpMkLst>
        </pc:grpChg>
        <pc:picChg chg="add mod">
          <ac:chgData name="Brunner,Stacy" userId="6c12ac15-f059-47cc-85c6-5a1cc213a9af" providerId="ADAL" clId="{862F1F50-110E-0844-890B-63C4E4CA16FB}" dt="2022-11-15T19:59:38.320" v="2373" actId="1036"/>
          <ac:picMkLst>
            <pc:docMk/>
            <pc:sldMk cId="1943421298" sldId="3414"/>
            <ac:picMk id="34" creationId="{6013B61E-C9E8-5B87-23A6-107EBF3837A2}"/>
          </ac:picMkLst>
        </pc:picChg>
        <pc:picChg chg="add mod">
          <ac:chgData name="Brunner,Stacy" userId="6c12ac15-f059-47cc-85c6-5a1cc213a9af" providerId="ADAL" clId="{862F1F50-110E-0844-890B-63C4E4CA16FB}" dt="2022-11-15T19:59:38.320" v="2373" actId="1036"/>
          <ac:picMkLst>
            <pc:docMk/>
            <pc:sldMk cId="1943421298" sldId="3414"/>
            <ac:picMk id="35" creationId="{367CFFD9-F3A2-8C06-82A9-540E61AF7178}"/>
          </ac:picMkLst>
        </pc:picChg>
      </pc:sldChg>
      <pc:sldChg chg="modSp mod modNotesTx">
        <pc:chgData name="Brunner,Stacy" userId="6c12ac15-f059-47cc-85c6-5a1cc213a9af" providerId="ADAL" clId="{862F1F50-110E-0844-890B-63C4E4CA16FB}" dt="2022-11-17T15:38:21.237" v="16000" actId="20577"/>
        <pc:sldMkLst>
          <pc:docMk/>
          <pc:sldMk cId="2179808518" sldId="3415"/>
        </pc:sldMkLst>
        <pc:picChg chg="mod">
          <ac:chgData name="Brunner,Stacy" userId="6c12ac15-f059-47cc-85c6-5a1cc213a9af" providerId="ADAL" clId="{862F1F50-110E-0844-890B-63C4E4CA16FB}" dt="2022-11-17T12:51:06.537" v="9455" actId="1076"/>
          <ac:picMkLst>
            <pc:docMk/>
            <pc:sldMk cId="2179808518" sldId="3415"/>
            <ac:picMk id="9" creationId="{DB311848-7CF8-0918-180B-A8827B9CFABA}"/>
          </ac:picMkLst>
        </pc:picChg>
      </pc:sldChg>
      <pc:sldChg chg="addSp delSp modSp new mod modNotesTx">
        <pc:chgData name="Brunner,Stacy" userId="6c12ac15-f059-47cc-85c6-5a1cc213a9af" providerId="ADAL" clId="{862F1F50-110E-0844-890B-63C4E4CA16FB}" dt="2022-11-18T13:52:13.957" v="20591" actId="732"/>
        <pc:sldMkLst>
          <pc:docMk/>
          <pc:sldMk cId="3054032383" sldId="3416"/>
        </pc:sldMkLst>
        <pc:spChg chg="add del mod">
          <ac:chgData name="Brunner,Stacy" userId="6c12ac15-f059-47cc-85c6-5a1cc213a9af" providerId="ADAL" clId="{862F1F50-110E-0844-890B-63C4E4CA16FB}" dt="2022-11-15T20:45:22.987" v="2633"/>
          <ac:spMkLst>
            <pc:docMk/>
            <pc:sldMk cId="3054032383" sldId="3416"/>
            <ac:spMk id="4" creationId="{7A177427-D89B-C02F-805B-DA82F419E929}"/>
          </ac:spMkLst>
        </pc:spChg>
        <pc:picChg chg="add del mod">
          <ac:chgData name="Brunner,Stacy" userId="6c12ac15-f059-47cc-85c6-5a1cc213a9af" providerId="ADAL" clId="{862F1F50-110E-0844-890B-63C4E4CA16FB}" dt="2022-11-15T20:49:51.446" v="2682" actId="478"/>
          <ac:picMkLst>
            <pc:docMk/>
            <pc:sldMk cId="3054032383" sldId="3416"/>
            <ac:picMk id="2" creationId="{62F037AA-D844-3FFB-DDA5-860D61173EA0}"/>
          </ac:picMkLst>
        </pc:picChg>
        <pc:picChg chg="add mod">
          <ac:chgData name="Brunner,Stacy" userId="6c12ac15-f059-47cc-85c6-5a1cc213a9af" providerId="ADAL" clId="{862F1F50-110E-0844-890B-63C4E4CA16FB}" dt="2022-11-18T13:52:00.307" v="20590" actId="1076"/>
          <ac:picMkLst>
            <pc:docMk/>
            <pc:sldMk cId="3054032383" sldId="3416"/>
            <ac:picMk id="3" creationId="{0501BF94-8355-3222-8699-A74180A8A7E1}"/>
          </ac:picMkLst>
        </pc:picChg>
        <pc:picChg chg="add del mod">
          <ac:chgData name="Brunner,Stacy" userId="6c12ac15-f059-47cc-85c6-5a1cc213a9af" providerId="ADAL" clId="{862F1F50-110E-0844-890B-63C4E4CA16FB}" dt="2022-11-17T14:41:27.716" v="13602" actId="478"/>
          <ac:picMkLst>
            <pc:docMk/>
            <pc:sldMk cId="3054032383" sldId="3416"/>
            <ac:picMk id="12" creationId="{D61517EE-0CAD-2520-7409-E98B55567F77}"/>
          </ac:picMkLst>
        </pc:picChg>
        <pc:picChg chg="add del mod">
          <ac:chgData name="Brunner,Stacy" userId="6c12ac15-f059-47cc-85c6-5a1cc213a9af" providerId="ADAL" clId="{862F1F50-110E-0844-890B-63C4E4CA16FB}" dt="2022-11-18T13:51:42.045" v="20583" actId="478"/>
          <ac:picMkLst>
            <pc:docMk/>
            <pc:sldMk cId="3054032383" sldId="3416"/>
            <ac:picMk id="13" creationId="{3C56B783-2B7E-552F-665C-7070E2AA2C39}"/>
          </ac:picMkLst>
        </pc:picChg>
        <pc:picChg chg="add mod modCrop">
          <ac:chgData name="Brunner,Stacy" userId="6c12ac15-f059-47cc-85c6-5a1cc213a9af" providerId="ADAL" clId="{862F1F50-110E-0844-890B-63C4E4CA16FB}" dt="2022-11-18T13:52:13.957" v="20591" actId="732"/>
          <ac:picMkLst>
            <pc:docMk/>
            <pc:sldMk cId="3054032383" sldId="3416"/>
            <ac:picMk id="14" creationId="{8DCC57D7-4C15-0B46-26EE-29ACB39717E3}"/>
          </ac:picMkLst>
        </pc:picChg>
        <pc:cxnChg chg="add del mod">
          <ac:chgData name="Brunner,Stacy" userId="6c12ac15-f059-47cc-85c6-5a1cc213a9af" providerId="ADAL" clId="{862F1F50-110E-0844-890B-63C4E4CA16FB}" dt="2022-11-15T20:46:59.748" v="2647" actId="478"/>
          <ac:cxnSpMkLst>
            <pc:docMk/>
            <pc:sldMk cId="3054032383" sldId="3416"/>
            <ac:cxnSpMk id="6" creationId="{BBD9E393-3016-DE51-39E2-80849E3B1A74}"/>
          </ac:cxnSpMkLst>
        </pc:cxnChg>
        <pc:cxnChg chg="add del mod">
          <ac:chgData name="Brunner,Stacy" userId="6c12ac15-f059-47cc-85c6-5a1cc213a9af" providerId="ADAL" clId="{862F1F50-110E-0844-890B-63C4E4CA16FB}" dt="2022-11-15T20:47:00.987" v="2648" actId="478"/>
          <ac:cxnSpMkLst>
            <pc:docMk/>
            <pc:sldMk cId="3054032383" sldId="3416"/>
            <ac:cxnSpMk id="9" creationId="{7AF5606A-ACF4-A3EB-1E8E-9B5A548BF260}"/>
          </ac:cxnSpMkLst>
        </pc:cxnChg>
      </pc:sldChg>
      <pc:sldChg chg="addSp delSp modSp add mod ord modNotesTx">
        <pc:chgData name="Brunner,Stacy" userId="6c12ac15-f059-47cc-85c6-5a1cc213a9af" providerId="ADAL" clId="{862F1F50-110E-0844-890B-63C4E4CA16FB}" dt="2022-11-17T15:20:38.483" v="14268" actId="20577"/>
        <pc:sldMkLst>
          <pc:docMk/>
          <pc:sldMk cId="504998446" sldId="3417"/>
        </pc:sldMkLst>
        <pc:picChg chg="del">
          <ac:chgData name="Brunner,Stacy" userId="6c12ac15-f059-47cc-85c6-5a1cc213a9af" providerId="ADAL" clId="{862F1F50-110E-0844-890B-63C4E4CA16FB}" dt="2022-11-15T20:40:01.243" v="2623" actId="478"/>
          <ac:picMkLst>
            <pc:docMk/>
            <pc:sldMk cId="504998446" sldId="3417"/>
            <ac:picMk id="2" creationId="{62F037AA-D844-3FFB-DDA5-860D61173EA0}"/>
          </ac:picMkLst>
        </pc:picChg>
        <pc:picChg chg="add mod">
          <ac:chgData name="Brunner,Stacy" userId="6c12ac15-f059-47cc-85c6-5a1cc213a9af" providerId="ADAL" clId="{862F1F50-110E-0844-890B-63C4E4CA16FB}" dt="2022-11-15T20:42:10.721" v="2627" actId="1076"/>
          <ac:picMkLst>
            <pc:docMk/>
            <pc:sldMk cId="504998446" sldId="3417"/>
            <ac:picMk id="3" creationId="{82790FE7-5C89-6858-7601-8C5D9472A592}"/>
          </ac:picMkLst>
        </pc:picChg>
        <pc:picChg chg="add mod">
          <ac:chgData name="Brunner,Stacy" userId="6c12ac15-f059-47cc-85c6-5a1cc213a9af" providerId="ADAL" clId="{862F1F50-110E-0844-890B-63C4E4CA16FB}" dt="2022-11-15T20:49:27.899" v="2681" actId="1076"/>
          <ac:picMkLst>
            <pc:docMk/>
            <pc:sldMk cId="504998446" sldId="3417"/>
            <ac:picMk id="4" creationId="{EC24BF35-C8C7-E28E-BF73-1AAFCB07B38B}"/>
          </ac:picMkLst>
        </pc:picChg>
      </pc:sldChg>
      <pc:sldChg chg="addSp delSp modSp add mod modNotesTx">
        <pc:chgData name="Brunner,Stacy" userId="6c12ac15-f059-47cc-85c6-5a1cc213a9af" providerId="ADAL" clId="{862F1F50-110E-0844-890B-63C4E4CA16FB}" dt="2022-11-17T19:39:27.195" v="19059" actId="20577"/>
        <pc:sldMkLst>
          <pc:docMk/>
          <pc:sldMk cId="122229" sldId="3418"/>
        </pc:sldMkLst>
        <pc:picChg chg="add mod">
          <ac:chgData name="Brunner,Stacy" userId="6c12ac15-f059-47cc-85c6-5a1cc213a9af" providerId="ADAL" clId="{862F1F50-110E-0844-890B-63C4E4CA16FB}" dt="2022-11-15T20:53:21.747" v="2696" actId="1076"/>
          <ac:picMkLst>
            <pc:docMk/>
            <pc:sldMk cId="122229" sldId="3418"/>
            <ac:picMk id="2" creationId="{CA018E9F-C407-468C-AF63-44C3D2741C02}"/>
          </ac:picMkLst>
        </pc:picChg>
        <pc:picChg chg="del">
          <ac:chgData name="Brunner,Stacy" userId="6c12ac15-f059-47cc-85c6-5a1cc213a9af" providerId="ADAL" clId="{862F1F50-110E-0844-890B-63C4E4CA16FB}" dt="2022-11-15T20:52:41.561" v="2688" actId="478"/>
          <ac:picMkLst>
            <pc:docMk/>
            <pc:sldMk cId="122229" sldId="3418"/>
            <ac:picMk id="3" creationId="{0501BF94-8355-3222-8699-A74180A8A7E1}"/>
          </ac:picMkLst>
        </pc:picChg>
        <pc:picChg chg="add mod">
          <ac:chgData name="Brunner,Stacy" userId="6c12ac15-f059-47cc-85c6-5a1cc213a9af" providerId="ADAL" clId="{862F1F50-110E-0844-890B-63C4E4CA16FB}" dt="2022-11-15T20:53:15.132" v="2695" actId="692"/>
          <ac:picMkLst>
            <pc:docMk/>
            <pc:sldMk cId="122229" sldId="3418"/>
            <ac:picMk id="4" creationId="{5592D35A-7BA2-CF68-A3A5-F34473EE9557}"/>
          </ac:picMkLst>
        </pc:picChg>
        <pc:picChg chg="del">
          <ac:chgData name="Brunner,Stacy" userId="6c12ac15-f059-47cc-85c6-5a1cc213a9af" providerId="ADAL" clId="{862F1F50-110E-0844-890B-63C4E4CA16FB}" dt="2022-11-15T20:52:42.814" v="2689" actId="478"/>
          <ac:picMkLst>
            <pc:docMk/>
            <pc:sldMk cId="122229" sldId="3418"/>
            <ac:picMk id="12" creationId="{D61517EE-0CAD-2520-7409-E98B55567F77}"/>
          </ac:picMkLst>
        </pc:picChg>
      </pc:sldChg>
      <pc:sldChg chg="addSp delSp modSp add mod modNotesTx">
        <pc:chgData name="Brunner,Stacy" userId="6c12ac15-f059-47cc-85c6-5a1cc213a9af" providerId="ADAL" clId="{862F1F50-110E-0844-890B-63C4E4CA16FB}" dt="2022-11-17T19:42:34.553" v="19768" actId="20577"/>
        <pc:sldMkLst>
          <pc:docMk/>
          <pc:sldMk cId="1097663981" sldId="3419"/>
        </pc:sldMkLst>
        <pc:spChg chg="add mod">
          <ac:chgData name="Brunner,Stacy" userId="6c12ac15-f059-47cc-85c6-5a1cc213a9af" providerId="ADAL" clId="{862F1F50-110E-0844-890B-63C4E4CA16FB}" dt="2022-11-15T21:23:55.105" v="3151" actId="14100"/>
          <ac:spMkLst>
            <pc:docMk/>
            <pc:sldMk cId="1097663981" sldId="3419"/>
            <ac:spMk id="5" creationId="{73587D9F-CFFD-12A8-57D0-06F1173043CF}"/>
          </ac:spMkLst>
        </pc:spChg>
        <pc:picChg chg="del">
          <ac:chgData name="Brunner,Stacy" userId="6c12ac15-f059-47cc-85c6-5a1cc213a9af" providerId="ADAL" clId="{862F1F50-110E-0844-890B-63C4E4CA16FB}" dt="2022-11-15T20:56:21.877" v="2698" actId="478"/>
          <ac:picMkLst>
            <pc:docMk/>
            <pc:sldMk cId="1097663981" sldId="3419"/>
            <ac:picMk id="2" creationId="{CA018E9F-C407-468C-AF63-44C3D2741C02}"/>
          </ac:picMkLst>
        </pc:picChg>
        <pc:picChg chg="add mod">
          <ac:chgData name="Brunner,Stacy" userId="6c12ac15-f059-47cc-85c6-5a1cc213a9af" providerId="ADAL" clId="{862F1F50-110E-0844-890B-63C4E4CA16FB}" dt="2022-11-15T20:56:41.159" v="2701" actId="1076"/>
          <ac:picMkLst>
            <pc:docMk/>
            <pc:sldMk cId="1097663981" sldId="3419"/>
            <ac:picMk id="3" creationId="{079273C5-27AE-53B6-3850-A651B3F726C8}"/>
          </ac:picMkLst>
        </pc:picChg>
        <pc:picChg chg="del">
          <ac:chgData name="Brunner,Stacy" userId="6c12ac15-f059-47cc-85c6-5a1cc213a9af" providerId="ADAL" clId="{862F1F50-110E-0844-890B-63C4E4CA16FB}" dt="2022-11-15T20:56:22.794" v="2699" actId="478"/>
          <ac:picMkLst>
            <pc:docMk/>
            <pc:sldMk cId="1097663981" sldId="3419"/>
            <ac:picMk id="4" creationId="{5592D35A-7BA2-CF68-A3A5-F34473EE9557}"/>
          </ac:picMkLst>
        </pc:picChg>
      </pc:sldChg>
      <pc:sldChg chg="addSp modSp new mod modNotesTx">
        <pc:chgData name="Brunner,Stacy" userId="6c12ac15-f059-47cc-85c6-5a1cc213a9af" providerId="ADAL" clId="{862F1F50-110E-0844-890B-63C4E4CA16FB}" dt="2022-11-17T19:47:36.139" v="20582" actId="20577"/>
        <pc:sldMkLst>
          <pc:docMk/>
          <pc:sldMk cId="3307508428" sldId="3420"/>
        </pc:sldMkLst>
        <pc:spChg chg="mod">
          <ac:chgData name="Brunner,Stacy" userId="6c12ac15-f059-47cc-85c6-5a1cc213a9af" providerId="ADAL" clId="{862F1F50-110E-0844-890B-63C4E4CA16FB}" dt="2022-11-15T21:03:02.401" v="2904" actId="20577"/>
          <ac:spMkLst>
            <pc:docMk/>
            <pc:sldMk cId="3307508428" sldId="3420"/>
            <ac:spMk id="2" creationId="{2F5D3E69-E0BD-036B-B689-CFC8B13D182E}"/>
          </ac:spMkLst>
        </pc:spChg>
        <pc:spChg chg="mod">
          <ac:chgData name="Brunner,Stacy" userId="6c12ac15-f059-47cc-85c6-5a1cc213a9af" providerId="ADAL" clId="{862F1F50-110E-0844-890B-63C4E4CA16FB}" dt="2022-11-17T14:54:38.244" v="13919" actId="20577"/>
          <ac:spMkLst>
            <pc:docMk/>
            <pc:sldMk cId="3307508428" sldId="3420"/>
            <ac:spMk id="3" creationId="{4FD6233F-F389-3A1F-FC8B-2A4E8A488F94}"/>
          </ac:spMkLst>
        </pc:spChg>
        <pc:spChg chg="add mod">
          <ac:chgData name="Brunner,Stacy" userId="6c12ac15-f059-47cc-85c6-5a1cc213a9af" providerId="ADAL" clId="{862F1F50-110E-0844-890B-63C4E4CA16FB}" dt="2022-11-17T15:27:08.620" v="15418" actId="1076"/>
          <ac:spMkLst>
            <pc:docMk/>
            <pc:sldMk cId="3307508428" sldId="3420"/>
            <ac:spMk id="5" creationId="{20BA0AEF-095B-1813-A6FF-562B6A98ACF9}"/>
          </ac:spMkLst>
        </pc:spChg>
        <pc:graphicFrameChg chg="add mod modGraphic">
          <ac:chgData name="Brunner,Stacy" userId="6c12ac15-f059-47cc-85c6-5a1cc213a9af" providerId="ADAL" clId="{862F1F50-110E-0844-890B-63C4E4CA16FB}" dt="2022-11-17T15:27:38.749" v="15466" actId="20577"/>
          <ac:graphicFrameMkLst>
            <pc:docMk/>
            <pc:sldMk cId="3307508428" sldId="3420"/>
            <ac:graphicFrameMk id="4" creationId="{4DFA04E2-CCF0-E552-F6AC-F3966E080466}"/>
          </ac:graphicFrameMkLst>
        </pc:graphicFrameChg>
      </pc:sldChg>
      <pc:sldChg chg="addSp delSp modSp new mod modNotesTx">
        <pc:chgData name="Brunner,Stacy" userId="6c12ac15-f059-47cc-85c6-5a1cc213a9af" providerId="ADAL" clId="{862F1F50-110E-0844-890B-63C4E4CA16FB}" dt="2022-11-21T17:23:41.363" v="20643" actId="20577"/>
        <pc:sldMkLst>
          <pc:docMk/>
          <pc:sldMk cId="629582239" sldId="3421"/>
        </pc:sldMkLst>
        <pc:spChg chg="mod">
          <ac:chgData name="Brunner,Stacy" userId="6c12ac15-f059-47cc-85c6-5a1cc213a9af" providerId="ADAL" clId="{862F1F50-110E-0844-890B-63C4E4CA16FB}" dt="2022-11-16T19:49:44.788" v="7338" actId="14100"/>
          <ac:spMkLst>
            <pc:docMk/>
            <pc:sldMk cId="629582239" sldId="3421"/>
            <ac:spMk id="2" creationId="{E2201F40-AE36-6A1E-4F93-EC280547C989}"/>
          </ac:spMkLst>
        </pc:spChg>
        <pc:spChg chg="mod">
          <ac:chgData name="Brunner,Stacy" userId="6c12ac15-f059-47cc-85c6-5a1cc213a9af" providerId="ADAL" clId="{862F1F50-110E-0844-890B-63C4E4CA16FB}" dt="2022-11-16T19:48:04.898" v="7331" actId="20577"/>
          <ac:spMkLst>
            <pc:docMk/>
            <pc:sldMk cId="629582239" sldId="3421"/>
            <ac:spMk id="3" creationId="{029224BE-7979-3435-CBE5-A15D2E6CA5D0}"/>
          </ac:spMkLst>
        </pc:spChg>
        <pc:spChg chg="mod">
          <ac:chgData name="Brunner,Stacy" userId="6c12ac15-f059-47cc-85c6-5a1cc213a9af" providerId="ADAL" clId="{862F1F50-110E-0844-890B-63C4E4CA16FB}" dt="2022-11-16T19:49:20.924" v="7332"/>
          <ac:spMkLst>
            <pc:docMk/>
            <pc:sldMk cId="629582239" sldId="3421"/>
            <ac:spMk id="6" creationId="{5ABA4399-678F-D95E-A702-355D0FFF4ED5}"/>
          </ac:spMkLst>
        </pc:spChg>
        <pc:spChg chg="mod">
          <ac:chgData name="Brunner,Stacy" userId="6c12ac15-f059-47cc-85c6-5a1cc213a9af" providerId="ADAL" clId="{862F1F50-110E-0844-890B-63C4E4CA16FB}" dt="2022-11-16T19:49:20.924" v="7332"/>
          <ac:spMkLst>
            <pc:docMk/>
            <pc:sldMk cId="629582239" sldId="3421"/>
            <ac:spMk id="7" creationId="{0BE85626-EBAC-7550-58FF-812FC56AC001}"/>
          </ac:spMkLst>
        </pc:spChg>
        <pc:spChg chg="mod">
          <ac:chgData name="Brunner,Stacy" userId="6c12ac15-f059-47cc-85c6-5a1cc213a9af" providerId="ADAL" clId="{862F1F50-110E-0844-890B-63C4E4CA16FB}" dt="2022-11-16T19:49:35.187" v="7336"/>
          <ac:spMkLst>
            <pc:docMk/>
            <pc:sldMk cId="629582239" sldId="3421"/>
            <ac:spMk id="9" creationId="{E37BDCE1-A40C-2741-6D04-3B082F1C1240}"/>
          </ac:spMkLst>
        </pc:spChg>
        <pc:spChg chg="mod">
          <ac:chgData name="Brunner,Stacy" userId="6c12ac15-f059-47cc-85c6-5a1cc213a9af" providerId="ADAL" clId="{862F1F50-110E-0844-890B-63C4E4CA16FB}" dt="2022-11-16T19:49:35.187" v="7336"/>
          <ac:spMkLst>
            <pc:docMk/>
            <pc:sldMk cId="629582239" sldId="3421"/>
            <ac:spMk id="10" creationId="{2E74CFDC-6739-88F9-DC21-64C0839DCD39}"/>
          </ac:spMkLst>
        </pc:spChg>
        <pc:grpChg chg="add del mod">
          <ac:chgData name="Brunner,Stacy" userId="6c12ac15-f059-47cc-85c6-5a1cc213a9af" providerId="ADAL" clId="{862F1F50-110E-0844-890B-63C4E4CA16FB}" dt="2022-11-16T19:49:27.940" v="7335"/>
          <ac:grpSpMkLst>
            <pc:docMk/>
            <pc:sldMk cId="629582239" sldId="3421"/>
            <ac:grpSpMk id="5" creationId="{6D1B27DA-616A-879C-DC1A-589775B38522}"/>
          </ac:grpSpMkLst>
        </pc:grpChg>
        <pc:grpChg chg="add mod">
          <ac:chgData name="Brunner,Stacy" userId="6c12ac15-f059-47cc-85c6-5a1cc213a9af" providerId="ADAL" clId="{862F1F50-110E-0844-890B-63C4E4CA16FB}" dt="2022-11-16T19:49:39.989" v="7337" actId="1076"/>
          <ac:grpSpMkLst>
            <pc:docMk/>
            <pc:sldMk cId="629582239" sldId="3421"/>
            <ac:grpSpMk id="8" creationId="{39E330C1-9443-E086-9597-44A20F634F28}"/>
          </ac:grpSpMkLst>
        </pc:grpChg>
        <pc:graphicFrameChg chg="add del mod">
          <ac:chgData name="Brunner,Stacy" userId="6c12ac15-f059-47cc-85c6-5a1cc213a9af" providerId="ADAL" clId="{862F1F50-110E-0844-890B-63C4E4CA16FB}" dt="2022-11-16T19:43:18.845" v="6545"/>
          <ac:graphicFrameMkLst>
            <pc:docMk/>
            <pc:sldMk cId="629582239" sldId="3421"/>
            <ac:graphicFrameMk id="4" creationId="{AC346E9A-467E-E0C8-7930-E080EDC6E81A}"/>
          </ac:graphicFrameMkLst>
        </pc:graphicFrameChg>
      </pc:sldChg>
      <pc:sldChg chg="modSp new mod">
        <pc:chgData name="Brunner,Stacy" userId="6c12ac15-f059-47cc-85c6-5a1cc213a9af" providerId="ADAL" clId="{862F1F50-110E-0844-890B-63C4E4CA16FB}" dt="2022-11-18T13:54:01.651" v="20593" actId="404"/>
        <pc:sldMkLst>
          <pc:docMk/>
          <pc:sldMk cId="672506386" sldId="3422"/>
        </pc:sldMkLst>
        <pc:spChg chg="mod">
          <ac:chgData name="Brunner,Stacy" userId="6c12ac15-f059-47cc-85c6-5a1cc213a9af" providerId="ADAL" clId="{862F1F50-110E-0844-890B-63C4E4CA16FB}" dt="2022-11-15T21:25:41.475" v="3201" actId="20577"/>
          <ac:spMkLst>
            <pc:docMk/>
            <pc:sldMk cId="672506386" sldId="3422"/>
            <ac:spMk id="2" creationId="{6B9FE8C4-4C6D-64AC-EF44-45FEFE29612C}"/>
          </ac:spMkLst>
        </pc:spChg>
        <pc:spChg chg="mod">
          <ac:chgData name="Brunner,Stacy" userId="6c12ac15-f059-47cc-85c6-5a1cc213a9af" providerId="ADAL" clId="{862F1F50-110E-0844-890B-63C4E4CA16FB}" dt="2022-11-18T13:54:01.651" v="20593" actId="404"/>
          <ac:spMkLst>
            <pc:docMk/>
            <pc:sldMk cId="672506386" sldId="3422"/>
            <ac:spMk id="3" creationId="{76B29057-1B13-1860-F055-66327B32C373}"/>
          </ac:spMkLst>
        </pc:spChg>
      </pc:sldChg>
      <pc:sldChg chg="modSp new mod">
        <pc:chgData name="Brunner,Stacy" userId="6c12ac15-f059-47cc-85c6-5a1cc213a9af" providerId="ADAL" clId="{862F1F50-110E-0844-890B-63C4E4CA16FB}" dt="2022-11-15T21:26:34.702" v="3226" actId="20577"/>
        <pc:sldMkLst>
          <pc:docMk/>
          <pc:sldMk cId="1887821599" sldId="3423"/>
        </pc:sldMkLst>
        <pc:spChg chg="mod">
          <ac:chgData name="Brunner,Stacy" userId="6c12ac15-f059-47cc-85c6-5a1cc213a9af" providerId="ADAL" clId="{862F1F50-110E-0844-890B-63C4E4CA16FB}" dt="2022-11-15T21:26:34.702" v="3226" actId="20577"/>
          <ac:spMkLst>
            <pc:docMk/>
            <pc:sldMk cId="1887821599" sldId="3423"/>
            <ac:spMk id="2" creationId="{BA2D1DD6-E9FA-B8D7-BFB3-704D893211AC}"/>
          </ac:spMkLst>
        </pc:spChg>
      </pc:sldChg>
      <pc:sldChg chg="modNotesTx">
        <pc:chgData name="Brunner,Stacy" userId="6c12ac15-f059-47cc-85c6-5a1cc213a9af" providerId="ADAL" clId="{862F1F50-110E-0844-890B-63C4E4CA16FB}" dt="2022-11-17T15:38:14.994" v="15998"/>
        <pc:sldMkLst>
          <pc:docMk/>
          <pc:sldMk cId="2469926503" sldId="3424"/>
        </pc:sldMkLst>
      </pc:sldChg>
      <pc:sldChg chg="modNotesTx">
        <pc:chgData name="Brunner,Stacy" userId="6c12ac15-f059-47cc-85c6-5a1cc213a9af" providerId="ADAL" clId="{862F1F50-110E-0844-890B-63C4E4CA16FB}" dt="2022-11-17T15:38:24.553" v="16001"/>
        <pc:sldMkLst>
          <pc:docMk/>
          <pc:sldMk cId="3507529204" sldId="3425"/>
        </pc:sldMkLst>
      </pc:sldChg>
      <pc:sldChg chg="modNotesTx">
        <pc:chgData name="Brunner,Stacy" userId="6c12ac15-f059-47cc-85c6-5a1cc213a9af" providerId="ADAL" clId="{862F1F50-110E-0844-890B-63C4E4CA16FB}" dt="2022-11-17T15:38:27.338" v="16002"/>
        <pc:sldMkLst>
          <pc:docMk/>
          <pc:sldMk cId="59309723" sldId="3426"/>
        </pc:sldMkLst>
      </pc:sldChg>
      <pc:sldChg chg="addSp delSp modSp mod modNotesTx">
        <pc:chgData name="Brunner,Stacy" userId="6c12ac15-f059-47cc-85c6-5a1cc213a9af" providerId="ADAL" clId="{862F1F50-110E-0844-890B-63C4E4CA16FB}" dt="2022-11-17T15:47:01.131" v="16080" actId="20577"/>
        <pc:sldMkLst>
          <pc:docMk/>
          <pc:sldMk cId="1401246658" sldId="3427"/>
        </pc:sldMkLst>
        <pc:spChg chg="mod">
          <ac:chgData name="Brunner,Stacy" userId="6c12ac15-f059-47cc-85c6-5a1cc213a9af" providerId="ADAL" clId="{862F1F50-110E-0844-890B-63C4E4CA16FB}" dt="2022-11-17T15:47:01.131" v="16080" actId="20577"/>
          <ac:spMkLst>
            <pc:docMk/>
            <pc:sldMk cId="1401246658" sldId="3427"/>
            <ac:spMk id="2" creationId="{EEB2A180-76FA-A0FE-9405-BF2006C13095}"/>
          </ac:spMkLst>
        </pc:spChg>
        <pc:spChg chg="add del">
          <ac:chgData name="Brunner,Stacy" userId="6c12ac15-f059-47cc-85c6-5a1cc213a9af" providerId="ADAL" clId="{862F1F50-110E-0844-890B-63C4E4CA16FB}" dt="2022-11-17T15:38:51.135" v="16006" actId="22"/>
          <ac:spMkLst>
            <pc:docMk/>
            <pc:sldMk cId="1401246658" sldId="3427"/>
            <ac:spMk id="5" creationId="{7D9131BA-5F96-D4CE-1AE1-8A57B4E6922B}"/>
          </ac:spMkLst>
        </pc:spChg>
      </pc:sldChg>
      <pc:sldChg chg="del modNotesTx">
        <pc:chgData name="Brunner,Stacy" userId="6c12ac15-f059-47cc-85c6-5a1cc213a9af" providerId="ADAL" clId="{862F1F50-110E-0844-890B-63C4E4CA16FB}" dt="2022-11-17T15:46:32.785" v="16045" actId="2696"/>
        <pc:sldMkLst>
          <pc:docMk/>
          <pc:sldMk cId="3698810114" sldId="3428"/>
        </pc:sldMkLst>
      </pc:sldChg>
      <pc:sldChg chg="modSp mod modNotesTx">
        <pc:chgData name="Brunner,Stacy" userId="6c12ac15-f059-47cc-85c6-5a1cc213a9af" providerId="ADAL" clId="{862F1F50-110E-0844-890B-63C4E4CA16FB}" dt="2022-11-17T15:46:51.021" v="16059" actId="20577"/>
        <pc:sldMkLst>
          <pc:docMk/>
          <pc:sldMk cId="2891947069" sldId="3429"/>
        </pc:sldMkLst>
        <pc:spChg chg="mod">
          <ac:chgData name="Brunner,Stacy" userId="6c12ac15-f059-47cc-85c6-5a1cc213a9af" providerId="ADAL" clId="{862F1F50-110E-0844-890B-63C4E4CA16FB}" dt="2022-11-17T15:46:51.021" v="16059" actId="20577"/>
          <ac:spMkLst>
            <pc:docMk/>
            <pc:sldMk cId="2891947069" sldId="3429"/>
            <ac:spMk id="2" creationId="{61B64149-63A8-0547-1765-AAC2089ED1AF}"/>
          </ac:spMkLst>
        </pc:spChg>
      </pc:sldChg>
      <pc:sldChg chg="modSp mod addCm modNotesTx">
        <pc:chgData name="Brunner,Stacy" userId="6c12ac15-f059-47cc-85c6-5a1cc213a9af" providerId="ADAL" clId="{862F1F50-110E-0844-890B-63C4E4CA16FB}" dt="2022-11-17T15:47:54.288" v="16098" actId="20577"/>
        <pc:sldMkLst>
          <pc:docMk/>
          <pc:sldMk cId="3043881068" sldId="3430"/>
        </pc:sldMkLst>
        <pc:spChg chg="mod">
          <ac:chgData name="Brunner,Stacy" userId="6c12ac15-f059-47cc-85c6-5a1cc213a9af" providerId="ADAL" clId="{862F1F50-110E-0844-890B-63C4E4CA16FB}" dt="2022-11-17T15:47:54.288" v="16098" actId="20577"/>
          <ac:spMkLst>
            <pc:docMk/>
            <pc:sldMk cId="3043881068" sldId="3430"/>
            <ac:spMk id="2" creationId="{A1F7B15F-4E40-26B7-827C-2AB80BFE3368}"/>
          </ac:spMkLst>
        </pc:spChg>
      </pc:sldChg>
      <pc:sldChg chg="addSp modSp new mod modNotesTx">
        <pc:chgData name="Brunner,Stacy" userId="6c12ac15-f059-47cc-85c6-5a1cc213a9af" providerId="ADAL" clId="{862F1F50-110E-0844-890B-63C4E4CA16FB}" dt="2022-11-17T19:36:20.135" v="19058" actId="20577"/>
        <pc:sldMkLst>
          <pc:docMk/>
          <pc:sldMk cId="3307356817" sldId="3431"/>
        </pc:sldMkLst>
        <pc:spChg chg="mod">
          <ac:chgData name="Brunner,Stacy" userId="6c12ac15-f059-47cc-85c6-5a1cc213a9af" providerId="ADAL" clId="{862F1F50-110E-0844-890B-63C4E4CA16FB}" dt="2022-11-17T13:02:35.911" v="10202" actId="20577"/>
          <ac:spMkLst>
            <pc:docMk/>
            <pc:sldMk cId="3307356817" sldId="3431"/>
            <ac:spMk id="2" creationId="{15071999-F0D4-AECE-C58D-FF842A283E33}"/>
          </ac:spMkLst>
        </pc:spChg>
        <pc:spChg chg="mod">
          <ac:chgData name="Brunner,Stacy" userId="6c12ac15-f059-47cc-85c6-5a1cc213a9af" providerId="ADAL" clId="{862F1F50-110E-0844-890B-63C4E4CA16FB}" dt="2022-11-17T13:18:26.644" v="11482" actId="14100"/>
          <ac:spMkLst>
            <pc:docMk/>
            <pc:sldMk cId="3307356817" sldId="3431"/>
            <ac:spMk id="3" creationId="{FDA408A2-2D73-9FCB-72B3-A45FBEAA5BEC}"/>
          </ac:spMkLst>
        </pc:spChg>
        <pc:spChg chg="add mod">
          <ac:chgData name="Brunner,Stacy" userId="6c12ac15-f059-47cc-85c6-5a1cc213a9af" providerId="ADAL" clId="{862F1F50-110E-0844-890B-63C4E4CA16FB}" dt="2022-11-17T13:03:46.393" v="10278" actId="1036"/>
          <ac:spMkLst>
            <pc:docMk/>
            <pc:sldMk cId="3307356817" sldId="3431"/>
            <ac:spMk id="4" creationId="{64995F77-2932-7D68-E0CA-6E297C721328}"/>
          </ac:spMkLst>
        </pc:spChg>
        <pc:spChg chg="add mod">
          <ac:chgData name="Brunner,Stacy" userId="6c12ac15-f059-47cc-85c6-5a1cc213a9af" providerId="ADAL" clId="{862F1F50-110E-0844-890B-63C4E4CA16FB}" dt="2022-11-17T13:18:42.654" v="11483" actId="1076"/>
          <ac:spMkLst>
            <pc:docMk/>
            <pc:sldMk cId="3307356817" sldId="3431"/>
            <ac:spMk id="5" creationId="{61B2543C-46D2-BB1D-3C04-47F34117B71D}"/>
          </ac:spMkLst>
        </pc:spChg>
        <pc:spChg chg="add mod">
          <ac:chgData name="Brunner,Stacy" userId="6c12ac15-f059-47cc-85c6-5a1cc213a9af" providerId="ADAL" clId="{862F1F50-110E-0844-890B-63C4E4CA16FB}" dt="2022-11-17T13:18:23.787" v="11481" actId="14100"/>
          <ac:spMkLst>
            <pc:docMk/>
            <pc:sldMk cId="3307356817" sldId="3431"/>
            <ac:spMk id="6" creationId="{B2FBF317-37A8-FBE1-19B1-20BAE5840576}"/>
          </ac:spMkLst>
        </pc:spChg>
      </pc:sldChg>
      <pc:sldChg chg="addSp delSp modSp add mod modNotesTx">
        <pc:chgData name="Brunner,Stacy" userId="6c12ac15-f059-47cc-85c6-5a1cc213a9af" providerId="ADAL" clId="{862F1F50-110E-0844-890B-63C4E4CA16FB}" dt="2022-11-17T15:40:38.303" v="16029"/>
        <pc:sldMkLst>
          <pc:docMk/>
          <pc:sldMk cId="18461966" sldId="3432"/>
        </pc:sldMkLst>
        <pc:spChg chg="mod">
          <ac:chgData name="Brunner,Stacy" userId="6c12ac15-f059-47cc-85c6-5a1cc213a9af" providerId="ADAL" clId="{862F1F50-110E-0844-890B-63C4E4CA16FB}" dt="2022-11-17T13:42:26.884" v="11574" actId="1076"/>
          <ac:spMkLst>
            <pc:docMk/>
            <pc:sldMk cId="18461966" sldId="3432"/>
            <ac:spMk id="2" creationId="{15071999-F0D4-AECE-C58D-FF842A283E33}"/>
          </ac:spMkLst>
        </pc:spChg>
        <pc:spChg chg="del">
          <ac:chgData name="Brunner,Stacy" userId="6c12ac15-f059-47cc-85c6-5a1cc213a9af" providerId="ADAL" clId="{862F1F50-110E-0844-890B-63C4E4CA16FB}" dt="2022-11-17T13:24:38.416" v="11546" actId="478"/>
          <ac:spMkLst>
            <pc:docMk/>
            <pc:sldMk cId="18461966" sldId="3432"/>
            <ac:spMk id="3" creationId="{FDA408A2-2D73-9FCB-72B3-A45FBEAA5BEC}"/>
          </ac:spMkLst>
        </pc:spChg>
        <pc:spChg chg="del">
          <ac:chgData name="Brunner,Stacy" userId="6c12ac15-f059-47cc-85c6-5a1cc213a9af" providerId="ADAL" clId="{862F1F50-110E-0844-890B-63C4E4CA16FB}" dt="2022-11-17T13:24:38.416" v="11546" actId="478"/>
          <ac:spMkLst>
            <pc:docMk/>
            <pc:sldMk cId="18461966" sldId="3432"/>
            <ac:spMk id="4" creationId="{64995F77-2932-7D68-E0CA-6E297C721328}"/>
          </ac:spMkLst>
        </pc:spChg>
        <pc:spChg chg="del">
          <ac:chgData name="Brunner,Stacy" userId="6c12ac15-f059-47cc-85c6-5a1cc213a9af" providerId="ADAL" clId="{862F1F50-110E-0844-890B-63C4E4CA16FB}" dt="2022-11-17T13:24:38.416" v="11546" actId="478"/>
          <ac:spMkLst>
            <pc:docMk/>
            <pc:sldMk cId="18461966" sldId="3432"/>
            <ac:spMk id="5" creationId="{61B2543C-46D2-BB1D-3C04-47F34117B71D}"/>
          </ac:spMkLst>
        </pc:spChg>
        <pc:spChg chg="del">
          <ac:chgData name="Brunner,Stacy" userId="6c12ac15-f059-47cc-85c6-5a1cc213a9af" providerId="ADAL" clId="{862F1F50-110E-0844-890B-63C4E4CA16FB}" dt="2022-11-17T13:24:38.416" v="11546" actId="478"/>
          <ac:spMkLst>
            <pc:docMk/>
            <pc:sldMk cId="18461966" sldId="3432"/>
            <ac:spMk id="6" creationId="{B2FBF317-37A8-FBE1-19B1-20BAE5840576}"/>
          </ac:spMkLst>
        </pc:spChg>
        <pc:spChg chg="add del mod">
          <ac:chgData name="Brunner,Stacy" userId="6c12ac15-f059-47cc-85c6-5a1cc213a9af" providerId="ADAL" clId="{862F1F50-110E-0844-890B-63C4E4CA16FB}" dt="2022-11-17T13:41:46.439" v="11567" actId="478"/>
          <ac:spMkLst>
            <pc:docMk/>
            <pc:sldMk cId="18461966" sldId="3432"/>
            <ac:spMk id="8" creationId="{0235BE51-8979-FF98-72CC-3EC804EAF3F1}"/>
          </ac:spMkLst>
        </pc:spChg>
        <pc:picChg chg="add del mod modCrop">
          <ac:chgData name="Brunner,Stacy" userId="6c12ac15-f059-47cc-85c6-5a1cc213a9af" providerId="ADAL" clId="{862F1F50-110E-0844-890B-63C4E4CA16FB}" dt="2022-11-17T14:10:05.853" v="11590" actId="478"/>
          <ac:picMkLst>
            <pc:docMk/>
            <pc:sldMk cId="18461966" sldId="3432"/>
            <ac:picMk id="9" creationId="{E6EBD240-A126-DF7A-B2D6-0404815A4F3F}"/>
          </ac:picMkLst>
        </pc:picChg>
        <pc:picChg chg="add mod">
          <ac:chgData name="Brunner,Stacy" userId="6c12ac15-f059-47cc-85c6-5a1cc213a9af" providerId="ADAL" clId="{862F1F50-110E-0844-890B-63C4E4CA16FB}" dt="2022-11-17T14:11:36.180" v="11613" actId="1035"/>
          <ac:picMkLst>
            <pc:docMk/>
            <pc:sldMk cId="18461966" sldId="3432"/>
            <ac:picMk id="10" creationId="{05860EEF-1AFF-F33A-A966-C137E499BC18}"/>
          </ac:picMkLst>
        </pc:picChg>
        <pc:picChg chg="add mod modCrop">
          <ac:chgData name="Brunner,Stacy" userId="6c12ac15-f059-47cc-85c6-5a1cc213a9af" providerId="ADAL" clId="{862F1F50-110E-0844-890B-63C4E4CA16FB}" dt="2022-11-17T14:11:31.450" v="11611" actId="14100"/>
          <ac:picMkLst>
            <pc:docMk/>
            <pc:sldMk cId="18461966" sldId="3432"/>
            <ac:picMk id="11" creationId="{3C405832-1B0E-F08F-16BA-CA3109F0A174}"/>
          </ac:picMkLst>
        </pc:picChg>
      </pc:sldChg>
      <pc:sldChg chg="addSp delSp modSp new mod modClrScheme chgLayout modNotesTx">
        <pc:chgData name="Brunner,Stacy" userId="6c12ac15-f059-47cc-85c6-5a1cc213a9af" providerId="ADAL" clId="{862F1F50-110E-0844-890B-63C4E4CA16FB}" dt="2022-11-17T14:34:47.907" v="12441" actId="5793"/>
        <pc:sldMkLst>
          <pc:docMk/>
          <pc:sldMk cId="3333359955" sldId="3433"/>
        </pc:sldMkLst>
        <pc:spChg chg="del mod ord">
          <ac:chgData name="Brunner,Stacy" userId="6c12ac15-f059-47cc-85c6-5a1cc213a9af" providerId="ADAL" clId="{862F1F50-110E-0844-890B-63C4E4CA16FB}" dt="2022-11-17T14:15:50.568" v="12170" actId="700"/>
          <ac:spMkLst>
            <pc:docMk/>
            <pc:sldMk cId="3333359955" sldId="3433"/>
            <ac:spMk id="2" creationId="{7420F3B5-C6CD-A6E3-0FD9-D48F4337417A}"/>
          </ac:spMkLst>
        </pc:spChg>
        <pc:spChg chg="del mod ord">
          <ac:chgData name="Brunner,Stacy" userId="6c12ac15-f059-47cc-85c6-5a1cc213a9af" providerId="ADAL" clId="{862F1F50-110E-0844-890B-63C4E4CA16FB}" dt="2022-11-17T14:15:50.568" v="12170" actId="700"/>
          <ac:spMkLst>
            <pc:docMk/>
            <pc:sldMk cId="3333359955" sldId="3433"/>
            <ac:spMk id="3" creationId="{A0739345-0D3D-3656-B0E3-0C44A6BE1DE6}"/>
          </ac:spMkLst>
        </pc:spChg>
        <pc:spChg chg="del">
          <ac:chgData name="Brunner,Stacy" userId="6c12ac15-f059-47cc-85c6-5a1cc213a9af" providerId="ADAL" clId="{862F1F50-110E-0844-890B-63C4E4CA16FB}" dt="2022-11-17T14:15:50.568" v="12170" actId="700"/>
          <ac:spMkLst>
            <pc:docMk/>
            <pc:sldMk cId="3333359955" sldId="3433"/>
            <ac:spMk id="4" creationId="{8FD1049D-91BF-0D98-7E0E-45F91A697F65}"/>
          </ac:spMkLst>
        </pc:spChg>
        <pc:spChg chg="add mod ord">
          <ac:chgData name="Brunner,Stacy" userId="6c12ac15-f059-47cc-85c6-5a1cc213a9af" providerId="ADAL" clId="{862F1F50-110E-0844-890B-63C4E4CA16FB}" dt="2022-11-17T14:15:50.568" v="12170" actId="700"/>
          <ac:spMkLst>
            <pc:docMk/>
            <pc:sldMk cId="3333359955" sldId="3433"/>
            <ac:spMk id="5" creationId="{DEF8B6A9-6FBE-298F-B390-DD72053AF85D}"/>
          </ac:spMkLst>
        </pc:spChg>
        <pc:spChg chg="add mod ord">
          <ac:chgData name="Brunner,Stacy" userId="6c12ac15-f059-47cc-85c6-5a1cc213a9af" providerId="ADAL" clId="{862F1F50-110E-0844-890B-63C4E4CA16FB}" dt="2022-11-17T14:33:42.448" v="12223" actId="20577"/>
          <ac:spMkLst>
            <pc:docMk/>
            <pc:sldMk cId="3333359955" sldId="3433"/>
            <ac:spMk id="6" creationId="{109582F4-6CFD-E3DD-8398-FD4103A7651F}"/>
          </ac:spMkLst>
        </pc:spChg>
        <pc:picChg chg="add mod">
          <ac:chgData name="Brunner,Stacy" userId="6c12ac15-f059-47cc-85c6-5a1cc213a9af" providerId="ADAL" clId="{862F1F50-110E-0844-890B-63C4E4CA16FB}" dt="2022-11-17T14:33:22.532" v="12192" actId="1076"/>
          <ac:picMkLst>
            <pc:docMk/>
            <pc:sldMk cId="3333359955" sldId="3433"/>
            <ac:picMk id="7" creationId="{84C2E930-C576-59D4-EF44-06F63411B71F}"/>
          </ac:picMkLst>
        </pc:picChg>
      </pc:sldChg>
    </pc:docChg>
  </pc:docChgLst>
  <pc:docChgLst>
    <pc:chgData name="Kreis,Laura" userId="S::kreisl@oclc.org::e7b2eebd-fd74-4f28-9cdb-13be319d2582" providerId="AD" clId="Web-{6EB4E7A2-C4C9-F555-BCAA-C4D4B80C3881}"/>
    <pc:docChg chg="modSld">
      <pc:chgData name="Kreis,Laura" userId="S::kreisl@oclc.org::e7b2eebd-fd74-4f28-9cdb-13be319d2582" providerId="AD" clId="Web-{6EB4E7A2-C4C9-F555-BCAA-C4D4B80C3881}" dt="2022-11-17T15:59:56.694" v="47"/>
      <pc:docMkLst>
        <pc:docMk/>
      </pc:docMkLst>
      <pc:sldChg chg="modSp">
        <pc:chgData name="Kreis,Laura" userId="S::kreisl@oclc.org::e7b2eebd-fd74-4f28-9cdb-13be319d2582" providerId="AD" clId="Web-{6EB4E7A2-C4C9-F555-BCAA-C4D4B80C3881}" dt="2022-11-17T15:46:03.397" v="5" actId="14100"/>
        <pc:sldMkLst>
          <pc:docMk/>
          <pc:sldMk cId="1330524364" sldId="1993"/>
        </pc:sldMkLst>
        <pc:cxnChg chg="mod">
          <ac:chgData name="Kreis,Laura" userId="S::kreisl@oclc.org::e7b2eebd-fd74-4f28-9cdb-13be319d2582" providerId="AD" clId="Web-{6EB4E7A2-C4C9-F555-BCAA-C4D4B80C3881}" dt="2022-11-17T15:44:54.444" v="2" actId="1076"/>
          <ac:cxnSpMkLst>
            <pc:docMk/>
            <pc:sldMk cId="1330524364" sldId="1993"/>
            <ac:cxnSpMk id="4" creationId="{FEF573A1-6B89-FD2E-67C0-78D93E3229E6}"/>
          </ac:cxnSpMkLst>
        </pc:cxnChg>
        <pc:cxnChg chg="mod">
          <ac:chgData name="Kreis,Laura" userId="S::kreisl@oclc.org::e7b2eebd-fd74-4f28-9cdb-13be319d2582" providerId="AD" clId="Web-{6EB4E7A2-C4C9-F555-BCAA-C4D4B80C3881}" dt="2022-11-17T15:46:03.397" v="5" actId="14100"/>
          <ac:cxnSpMkLst>
            <pc:docMk/>
            <pc:sldMk cId="1330524364" sldId="1993"/>
            <ac:cxnSpMk id="5" creationId="{C4685295-5FBC-6515-B349-758889CBF736}"/>
          </ac:cxnSpMkLst>
        </pc:cxnChg>
      </pc:sldChg>
      <pc:sldChg chg="modSp">
        <pc:chgData name="Kreis,Laura" userId="S::kreisl@oclc.org::e7b2eebd-fd74-4f28-9cdb-13be319d2582" providerId="AD" clId="Web-{6EB4E7A2-C4C9-F555-BCAA-C4D4B80C3881}" dt="2022-11-17T15:58:16.429" v="18"/>
        <pc:sldMkLst>
          <pc:docMk/>
          <pc:sldMk cId="3054032383" sldId="3416"/>
        </pc:sldMkLst>
        <pc:picChg chg="mod">
          <ac:chgData name="Kreis,Laura" userId="S::kreisl@oclc.org::e7b2eebd-fd74-4f28-9cdb-13be319d2582" providerId="AD" clId="Web-{6EB4E7A2-C4C9-F555-BCAA-C4D4B80C3881}" dt="2022-11-17T15:58:16.429" v="18"/>
          <ac:picMkLst>
            <pc:docMk/>
            <pc:sldMk cId="3054032383" sldId="3416"/>
            <ac:picMk id="13" creationId="{3C56B783-2B7E-552F-665C-7070E2AA2C39}"/>
          </ac:picMkLst>
        </pc:picChg>
      </pc:sldChg>
      <pc:sldChg chg="modSp">
        <pc:chgData name="Kreis,Laura" userId="S::kreisl@oclc.org::e7b2eebd-fd74-4f28-9cdb-13be319d2582" providerId="AD" clId="Web-{6EB4E7A2-C4C9-F555-BCAA-C4D4B80C3881}" dt="2022-11-17T15:59:56.694" v="47"/>
        <pc:sldMkLst>
          <pc:docMk/>
          <pc:sldMk cId="504998446" sldId="3417"/>
        </pc:sldMkLst>
        <pc:picChg chg="mod">
          <ac:chgData name="Kreis,Laura" userId="S::kreisl@oclc.org::e7b2eebd-fd74-4f28-9cdb-13be319d2582" providerId="AD" clId="Web-{6EB4E7A2-C4C9-F555-BCAA-C4D4B80C3881}" dt="2022-11-17T15:59:56.694" v="47"/>
          <ac:picMkLst>
            <pc:docMk/>
            <pc:sldMk cId="504998446" sldId="3417"/>
            <ac:picMk id="3" creationId="{82790FE7-5C89-6858-7601-8C5D9472A592}"/>
          </ac:picMkLst>
        </pc:picChg>
      </pc:sldChg>
      <pc:sldChg chg="modSp">
        <pc:chgData name="Kreis,Laura" userId="S::kreisl@oclc.org::e7b2eebd-fd74-4f28-9cdb-13be319d2582" providerId="AD" clId="Web-{6EB4E7A2-C4C9-F555-BCAA-C4D4B80C3881}" dt="2022-11-17T15:58:26.241" v="20"/>
        <pc:sldMkLst>
          <pc:docMk/>
          <pc:sldMk cId="122229" sldId="3418"/>
        </pc:sldMkLst>
        <pc:picChg chg="mod">
          <ac:chgData name="Kreis,Laura" userId="S::kreisl@oclc.org::e7b2eebd-fd74-4f28-9cdb-13be319d2582" providerId="AD" clId="Web-{6EB4E7A2-C4C9-F555-BCAA-C4D4B80C3881}" dt="2022-11-17T15:58:26.241" v="20"/>
          <ac:picMkLst>
            <pc:docMk/>
            <pc:sldMk cId="122229" sldId="3418"/>
            <ac:picMk id="2" creationId="{CA018E9F-C407-468C-AF63-44C3D2741C02}"/>
          </ac:picMkLst>
        </pc:picChg>
      </pc:sldChg>
      <pc:sldChg chg="modSp">
        <pc:chgData name="Kreis,Laura" userId="S::kreisl@oclc.org::e7b2eebd-fd74-4f28-9cdb-13be319d2582" providerId="AD" clId="Web-{6EB4E7A2-C4C9-F555-BCAA-C4D4B80C3881}" dt="2022-11-17T15:58:35.272" v="21"/>
        <pc:sldMkLst>
          <pc:docMk/>
          <pc:sldMk cId="1097663981" sldId="3419"/>
        </pc:sldMkLst>
        <pc:picChg chg="mod">
          <ac:chgData name="Kreis,Laura" userId="S::kreisl@oclc.org::e7b2eebd-fd74-4f28-9cdb-13be319d2582" providerId="AD" clId="Web-{6EB4E7A2-C4C9-F555-BCAA-C4D4B80C3881}" dt="2022-11-17T15:58:35.272" v="21"/>
          <ac:picMkLst>
            <pc:docMk/>
            <pc:sldMk cId="1097663981" sldId="3419"/>
            <ac:picMk id="3" creationId="{079273C5-27AE-53B6-3850-A651B3F726C8}"/>
          </ac:picMkLst>
        </pc:picChg>
      </pc:sldChg>
      <pc:sldChg chg="modSp">
        <pc:chgData name="Kreis,Laura" userId="S::kreisl@oclc.org::e7b2eebd-fd74-4f28-9cdb-13be319d2582" providerId="AD" clId="Web-{6EB4E7A2-C4C9-F555-BCAA-C4D4B80C3881}" dt="2022-11-17T15:59:42.679" v="46" actId="20577"/>
        <pc:sldMkLst>
          <pc:docMk/>
          <pc:sldMk cId="3307508428" sldId="3420"/>
        </pc:sldMkLst>
        <pc:spChg chg="mod">
          <ac:chgData name="Kreis,Laura" userId="S::kreisl@oclc.org::e7b2eebd-fd74-4f28-9cdb-13be319d2582" providerId="AD" clId="Web-{6EB4E7A2-C4C9-F555-BCAA-C4D4B80C3881}" dt="2022-11-17T15:59:42.679" v="46" actId="20577"/>
          <ac:spMkLst>
            <pc:docMk/>
            <pc:sldMk cId="3307508428" sldId="3420"/>
            <ac:spMk id="3" creationId="{4FD6233F-F389-3A1F-FC8B-2A4E8A488F94}"/>
          </ac:spMkLst>
        </pc:spChg>
      </pc:sldChg>
      <pc:sldChg chg="modSp">
        <pc:chgData name="Kreis,Laura" userId="S::kreisl@oclc.org::e7b2eebd-fd74-4f28-9cdb-13be319d2582" providerId="AD" clId="Web-{6EB4E7A2-C4C9-F555-BCAA-C4D4B80C3881}" dt="2022-11-17T15:57:00.757" v="10"/>
        <pc:sldMkLst>
          <pc:docMk/>
          <pc:sldMk cId="2469926503" sldId="3424"/>
        </pc:sldMkLst>
        <pc:picChg chg="mod">
          <ac:chgData name="Kreis,Laura" userId="S::kreisl@oclc.org::e7b2eebd-fd74-4f28-9cdb-13be319d2582" providerId="AD" clId="Web-{6EB4E7A2-C4C9-F555-BCAA-C4D4B80C3881}" dt="2022-11-17T15:57:00.757" v="10"/>
          <ac:picMkLst>
            <pc:docMk/>
            <pc:sldMk cId="2469926503" sldId="3424"/>
            <ac:picMk id="3" creationId="{E047C8B8-F41A-A5F5-7EE1-0F84272FC954}"/>
          </ac:picMkLst>
        </pc:picChg>
      </pc:sldChg>
      <pc:sldChg chg="modSp">
        <pc:chgData name="Kreis,Laura" userId="S::kreisl@oclc.org::e7b2eebd-fd74-4f28-9cdb-13be319d2582" providerId="AD" clId="Web-{6EB4E7A2-C4C9-F555-BCAA-C4D4B80C3881}" dt="2022-11-17T15:57:21.726" v="13" actId="14100"/>
        <pc:sldMkLst>
          <pc:docMk/>
          <pc:sldMk cId="59309723" sldId="3426"/>
        </pc:sldMkLst>
        <pc:picChg chg="mod">
          <ac:chgData name="Kreis,Laura" userId="S::kreisl@oclc.org::e7b2eebd-fd74-4f28-9cdb-13be319d2582" providerId="AD" clId="Web-{6EB4E7A2-C4C9-F555-BCAA-C4D4B80C3881}" dt="2022-11-17T15:57:21.726" v="13" actId="14100"/>
          <ac:picMkLst>
            <pc:docMk/>
            <pc:sldMk cId="59309723" sldId="3426"/>
            <ac:picMk id="3" creationId="{18FC3C64-2A26-DB16-53CB-F87D19B432FB}"/>
          </ac:picMkLst>
        </pc:picChg>
      </pc:sldChg>
      <pc:sldChg chg="modSp">
        <pc:chgData name="Kreis,Laura" userId="S::kreisl@oclc.org::e7b2eebd-fd74-4f28-9cdb-13be319d2582" providerId="AD" clId="Web-{6EB4E7A2-C4C9-F555-BCAA-C4D4B80C3881}" dt="2022-11-17T15:57:31.179" v="15" actId="1076"/>
        <pc:sldMkLst>
          <pc:docMk/>
          <pc:sldMk cId="1401246658" sldId="3427"/>
        </pc:sldMkLst>
        <pc:picChg chg="mod">
          <ac:chgData name="Kreis,Laura" userId="S::kreisl@oclc.org::e7b2eebd-fd74-4f28-9cdb-13be319d2582" providerId="AD" clId="Web-{6EB4E7A2-C4C9-F555-BCAA-C4D4B80C3881}" dt="2022-11-17T15:57:31.179" v="15" actId="1076"/>
          <ac:picMkLst>
            <pc:docMk/>
            <pc:sldMk cId="1401246658" sldId="3427"/>
            <ac:picMk id="3" creationId="{65BDD304-23CE-F945-391A-5350637EC73F}"/>
          </ac:picMkLst>
        </pc:picChg>
      </pc:sldChg>
      <pc:sldChg chg="modSp">
        <pc:chgData name="Kreis,Laura" userId="S::kreisl@oclc.org::e7b2eebd-fd74-4f28-9cdb-13be319d2582" providerId="AD" clId="Web-{6EB4E7A2-C4C9-F555-BCAA-C4D4B80C3881}" dt="2022-11-17T15:57:43.335" v="17" actId="14100"/>
        <pc:sldMkLst>
          <pc:docMk/>
          <pc:sldMk cId="3043881068" sldId="3430"/>
        </pc:sldMkLst>
        <pc:picChg chg="mod">
          <ac:chgData name="Kreis,Laura" userId="S::kreisl@oclc.org::e7b2eebd-fd74-4f28-9cdb-13be319d2582" providerId="AD" clId="Web-{6EB4E7A2-C4C9-F555-BCAA-C4D4B80C3881}" dt="2022-11-17T15:57:43.335" v="17" actId="14100"/>
          <ac:picMkLst>
            <pc:docMk/>
            <pc:sldMk cId="3043881068" sldId="3430"/>
            <ac:picMk id="3" creationId="{3FF149AE-D349-15D4-8D34-964166305A72}"/>
          </ac:picMkLst>
        </pc:picChg>
      </pc:sldChg>
    </pc:docChg>
  </pc:docChgLst>
  <pc:docChgLst>
    <pc:chgData name="Barbeau,Manon" userId="S::barbeaum@oclc.org::beb01fab-8d45-4b9a-b554-5fddceb0eb51" providerId="AD" clId="Web-{5AAD4F03-1552-BF42-CDDE-C8051A136ADF}"/>
    <pc:docChg chg="modSld">
      <pc:chgData name="Barbeau,Manon" userId="S::barbeaum@oclc.org::beb01fab-8d45-4b9a-b554-5fddceb0eb51" providerId="AD" clId="Web-{5AAD4F03-1552-BF42-CDDE-C8051A136ADF}" dt="2022-11-18T19:57:40.497" v="105"/>
      <pc:docMkLst>
        <pc:docMk/>
      </pc:docMkLst>
      <pc:sldChg chg="modNotes">
        <pc:chgData name="Barbeau,Manon" userId="S::barbeaum@oclc.org::beb01fab-8d45-4b9a-b554-5fddceb0eb51" providerId="AD" clId="Web-{5AAD4F03-1552-BF42-CDDE-C8051A136ADF}" dt="2022-11-18T19:05:24.143" v="75"/>
        <pc:sldMkLst>
          <pc:docMk/>
          <pc:sldMk cId="352736262" sldId="256"/>
        </pc:sldMkLst>
      </pc:sldChg>
      <pc:sldChg chg="modNotes">
        <pc:chgData name="Barbeau,Manon" userId="S::barbeaum@oclc.org::beb01fab-8d45-4b9a-b554-5fddceb0eb51" providerId="AD" clId="Web-{5AAD4F03-1552-BF42-CDDE-C8051A136ADF}" dt="2022-11-18T19:29:00.775" v="95"/>
        <pc:sldMkLst>
          <pc:docMk/>
          <pc:sldMk cId="1488435389" sldId="268"/>
        </pc:sldMkLst>
      </pc:sldChg>
      <pc:sldChg chg="modNotes">
        <pc:chgData name="Barbeau,Manon" userId="S::barbeaum@oclc.org::beb01fab-8d45-4b9a-b554-5fddceb0eb51" providerId="AD" clId="Web-{5AAD4F03-1552-BF42-CDDE-C8051A136ADF}" dt="2022-11-18T19:54:44.702" v="98"/>
        <pc:sldMkLst>
          <pc:docMk/>
          <pc:sldMk cId="120020235" sldId="270"/>
        </pc:sldMkLst>
      </pc:sldChg>
      <pc:sldChg chg="modNotes">
        <pc:chgData name="Barbeau,Manon" userId="S::barbeaum@oclc.org::beb01fab-8d45-4b9a-b554-5fddceb0eb51" providerId="AD" clId="Web-{5AAD4F03-1552-BF42-CDDE-C8051A136ADF}" dt="2022-11-18T19:57:40.497" v="105"/>
        <pc:sldMkLst>
          <pc:docMk/>
          <pc:sldMk cId="1873379355" sldId="277"/>
        </pc:sldMkLst>
      </pc:sldChg>
      <pc:sldChg chg="modNotes">
        <pc:chgData name="Barbeau,Manon" userId="S::barbeaum@oclc.org::beb01fab-8d45-4b9a-b554-5fddceb0eb51" providerId="AD" clId="Web-{5AAD4F03-1552-BF42-CDDE-C8051A136ADF}" dt="2022-11-18T19:07:13.226" v="79"/>
        <pc:sldMkLst>
          <pc:docMk/>
          <pc:sldMk cId="1145583110" sldId="1586"/>
        </pc:sldMkLst>
      </pc:sldChg>
      <pc:sldChg chg="modNotes">
        <pc:chgData name="Barbeau,Manon" userId="S::barbeaum@oclc.org::beb01fab-8d45-4b9a-b554-5fddceb0eb51" providerId="AD" clId="Web-{5AAD4F03-1552-BF42-CDDE-C8051A136ADF}" dt="2022-11-18T19:09:09.029" v="84"/>
        <pc:sldMkLst>
          <pc:docMk/>
          <pc:sldMk cId="3477072484" sldId="3401"/>
        </pc:sldMkLst>
      </pc:sldChg>
    </pc:docChg>
  </pc:docChgLst>
  <pc:docChgLst>
    <pc:chgData name="Kreis,Laura" userId="S::kreisl@oclc.org::e7b2eebd-fd74-4f28-9cdb-13be319d2582" providerId="AD" clId="Web-{CD30142D-A447-8C71-3E04-382625BCDB5B}"/>
    <pc:docChg chg="addSld delSld modSld sldOrd">
      <pc:chgData name="Kreis,Laura" userId="S::kreisl@oclc.org::e7b2eebd-fd74-4f28-9cdb-13be319d2582" providerId="AD" clId="Web-{CD30142D-A447-8C71-3E04-382625BCDB5B}" dt="2022-11-17T13:54:44.371" v="89"/>
      <pc:docMkLst>
        <pc:docMk/>
      </pc:docMkLst>
      <pc:sldChg chg="modSp">
        <pc:chgData name="Kreis,Laura" userId="S::kreisl@oclc.org::e7b2eebd-fd74-4f28-9cdb-13be319d2582" providerId="AD" clId="Web-{CD30142D-A447-8C71-3E04-382625BCDB5B}" dt="2022-11-17T13:45:56.903" v="32" actId="20577"/>
        <pc:sldMkLst>
          <pc:docMk/>
          <pc:sldMk cId="2011048097" sldId="266"/>
        </pc:sldMkLst>
        <pc:spChg chg="mod">
          <ac:chgData name="Kreis,Laura" userId="S::kreisl@oclc.org::e7b2eebd-fd74-4f28-9cdb-13be319d2582" providerId="AD" clId="Web-{CD30142D-A447-8C71-3E04-382625BCDB5B}" dt="2022-11-17T13:45:56.903" v="32" actId="20577"/>
          <ac:spMkLst>
            <pc:docMk/>
            <pc:sldMk cId="2011048097" sldId="266"/>
            <ac:spMk id="4" creationId="{E5DA3FA6-F006-54C4-5DD2-B4DFBF4E626F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4:40.572" v="17" actId="20577"/>
        <pc:sldMkLst>
          <pc:docMk/>
          <pc:sldMk cId="1488435389" sldId="268"/>
        </pc:sldMkLst>
        <pc:spChg chg="mod">
          <ac:chgData name="Kreis,Laura" userId="S::kreisl@oclc.org::e7b2eebd-fd74-4f28-9cdb-13be319d2582" providerId="AD" clId="Web-{CD30142D-A447-8C71-3E04-382625BCDB5B}" dt="2022-11-17T13:44:40.572" v="17" actId="20577"/>
          <ac:spMkLst>
            <pc:docMk/>
            <pc:sldMk cId="1488435389" sldId="268"/>
            <ac:spMk id="5" creationId="{2B5F4BC3-F152-9742-2168-E20B2450478B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5:32.480" v="25" actId="14100"/>
        <pc:sldMkLst>
          <pc:docMk/>
          <pc:sldMk cId="120020235" sldId="270"/>
        </pc:sldMkLst>
        <pc:spChg chg="mod">
          <ac:chgData name="Kreis,Laura" userId="S::kreisl@oclc.org::e7b2eebd-fd74-4f28-9cdb-13be319d2582" providerId="AD" clId="Web-{CD30142D-A447-8C71-3E04-382625BCDB5B}" dt="2022-11-17T13:45:32.480" v="25" actId="14100"/>
          <ac:spMkLst>
            <pc:docMk/>
            <pc:sldMk cId="120020235" sldId="270"/>
            <ac:spMk id="10" creationId="{286B4CAF-77B5-4AAE-0CFE-68DAA5AD9302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6:20.841" v="34"/>
        <pc:sldMkLst>
          <pc:docMk/>
          <pc:sldMk cId="4232001789" sldId="275"/>
        </pc:sldMkLst>
        <pc:picChg chg="mod modCrop">
          <ac:chgData name="Kreis,Laura" userId="S::kreisl@oclc.org::e7b2eebd-fd74-4f28-9cdb-13be319d2582" providerId="AD" clId="Web-{CD30142D-A447-8C71-3E04-382625BCDB5B}" dt="2022-11-17T13:46:20.841" v="34"/>
          <ac:picMkLst>
            <pc:docMk/>
            <pc:sldMk cId="4232001789" sldId="275"/>
            <ac:picMk id="6" creationId="{00000000-0000-0000-0000-000000000000}"/>
          </ac:picMkLst>
        </pc:picChg>
      </pc:sldChg>
      <pc:sldChg chg="delSp modSp">
        <pc:chgData name="Kreis,Laura" userId="S::kreisl@oclc.org::e7b2eebd-fd74-4f28-9cdb-13be319d2582" providerId="AD" clId="Web-{CD30142D-A447-8C71-3E04-382625BCDB5B}" dt="2022-11-17T13:45:46.434" v="27" actId="1076"/>
        <pc:sldMkLst>
          <pc:docMk/>
          <pc:sldMk cId="1873379355" sldId="277"/>
        </pc:sldMkLst>
        <pc:spChg chg="mod">
          <ac:chgData name="Kreis,Laura" userId="S::kreisl@oclc.org::e7b2eebd-fd74-4f28-9cdb-13be319d2582" providerId="AD" clId="Web-{CD30142D-A447-8C71-3E04-382625BCDB5B}" dt="2022-11-17T13:45:46.434" v="27" actId="1076"/>
          <ac:spMkLst>
            <pc:docMk/>
            <pc:sldMk cId="1873379355" sldId="277"/>
            <ac:spMk id="10" creationId="{0E0A2F77-4C4C-D311-6734-E4C95C7AE707}"/>
          </ac:spMkLst>
        </pc:spChg>
        <pc:cxnChg chg="del">
          <ac:chgData name="Kreis,Laura" userId="S::kreisl@oclc.org::e7b2eebd-fd74-4f28-9cdb-13be319d2582" providerId="AD" clId="Web-{CD30142D-A447-8C71-3E04-382625BCDB5B}" dt="2022-11-17T13:45:41.090" v="26"/>
          <ac:cxnSpMkLst>
            <pc:docMk/>
            <pc:sldMk cId="1873379355" sldId="277"/>
            <ac:cxnSpMk id="11" creationId="{F91CFA2F-8090-8757-B417-BC4BE6052520}"/>
          </ac:cxnSpMkLst>
        </pc:cxnChg>
      </pc:sldChg>
      <pc:sldChg chg="modSp ord">
        <pc:chgData name="Kreis,Laura" userId="S::kreisl@oclc.org::e7b2eebd-fd74-4f28-9cdb-13be319d2582" providerId="AD" clId="Web-{CD30142D-A447-8C71-3E04-382625BCDB5B}" dt="2022-11-17T13:54:44.371" v="89"/>
        <pc:sldMkLst>
          <pc:docMk/>
          <pc:sldMk cId="2085521726" sldId="289"/>
        </pc:sldMkLst>
        <pc:spChg chg="mod">
          <ac:chgData name="Kreis,Laura" userId="S::kreisl@oclc.org::e7b2eebd-fd74-4f28-9cdb-13be319d2582" providerId="AD" clId="Web-{CD30142D-A447-8C71-3E04-382625BCDB5B}" dt="2022-11-17T13:47:21.905" v="40" actId="20577"/>
          <ac:spMkLst>
            <pc:docMk/>
            <pc:sldMk cId="2085521726" sldId="289"/>
            <ac:spMk id="5" creationId="{51248C67-3CF6-46BB-995E-D40DA2FF2CA6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7:44.640" v="50" actId="20577"/>
        <pc:sldMkLst>
          <pc:docMk/>
          <pc:sldMk cId="99296826" sldId="1443"/>
        </pc:sldMkLst>
        <pc:spChg chg="mod">
          <ac:chgData name="Kreis,Laura" userId="S::kreisl@oclc.org::e7b2eebd-fd74-4f28-9cdb-13be319d2582" providerId="AD" clId="Web-{CD30142D-A447-8C71-3E04-382625BCDB5B}" dt="2022-11-17T13:47:44.640" v="50" actId="20577"/>
          <ac:spMkLst>
            <pc:docMk/>
            <pc:sldMk cId="99296826" sldId="1443"/>
            <ac:spMk id="34" creationId="{CD28B7E1-F28B-F44F-A786-762BF182209F}"/>
          </ac:spMkLst>
        </pc:spChg>
      </pc:sldChg>
      <pc:sldChg chg="ord">
        <pc:chgData name="Kreis,Laura" userId="S::kreisl@oclc.org::e7b2eebd-fd74-4f28-9cdb-13be319d2582" providerId="AD" clId="Web-{CD30142D-A447-8C71-3E04-382625BCDB5B}" dt="2022-11-17T13:51:11.740" v="83"/>
        <pc:sldMkLst>
          <pc:docMk/>
          <pc:sldMk cId="1145583110" sldId="1586"/>
        </pc:sldMkLst>
      </pc:sldChg>
      <pc:sldChg chg="mod ord modShow">
        <pc:chgData name="Kreis,Laura" userId="S::kreisl@oclc.org::e7b2eebd-fd74-4f28-9cdb-13be319d2582" providerId="AD" clId="Web-{CD30142D-A447-8C71-3E04-382625BCDB5B}" dt="2022-11-17T13:54:00.698" v="87"/>
        <pc:sldMkLst>
          <pc:docMk/>
          <pc:sldMk cId="3474268004" sldId="1589"/>
        </pc:sldMkLst>
      </pc:sldChg>
      <pc:sldChg chg="del">
        <pc:chgData name="Kreis,Laura" userId="S::kreisl@oclc.org::e7b2eebd-fd74-4f28-9cdb-13be319d2582" providerId="AD" clId="Web-{CD30142D-A447-8C71-3E04-382625BCDB5B}" dt="2022-11-17T13:52:23.289" v="86"/>
        <pc:sldMkLst>
          <pc:docMk/>
          <pc:sldMk cId="685496968" sldId="1596"/>
        </pc:sldMkLst>
      </pc:sldChg>
      <pc:sldChg chg="modSp">
        <pc:chgData name="Kreis,Laura" userId="S::kreisl@oclc.org::e7b2eebd-fd74-4f28-9cdb-13be319d2582" providerId="AD" clId="Web-{CD30142D-A447-8C71-3E04-382625BCDB5B}" dt="2022-11-17T13:47:07.811" v="39" actId="1076"/>
        <pc:sldMkLst>
          <pc:docMk/>
          <pc:sldMk cId="2828753225" sldId="1599"/>
        </pc:sldMkLst>
        <pc:spChg chg="mod">
          <ac:chgData name="Kreis,Laura" userId="S::kreisl@oclc.org::e7b2eebd-fd74-4f28-9cdb-13be319d2582" providerId="AD" clId="Web-{CD30142D-A447-8C71-3E04-382625BCDB5B}" dt="2022-11-17T13:46:55.904" v="37" actId="20577"/>
          <ac:spMkLst>
            <pc:docMk/>
            <pc:sldMk cId="2828753225" sldId="1599"/>
            <ac:spMk id="83" creationId="{A6C5857D-EB28-A0CE-7851-9E18DDB9456A}"/>
          </ac:spMkLst>
        </pc:spChg>
        <pc:cxnChg chg="mod">
          <ac:chgData name="Kreis,Laura" userId="S::kreisl@oclc.org::e7b2eebd-fd74-4f28-9cdb-13be319d2582" providerId="AD" clId="Web-{CD30142D-A447-8C71-3E04-382625BCDB5B}" dt="2022-11-17T13:47:07.811" v="39" actId="1076"/>
          <ac:cxnSpMkLst>
            <pc:docMk/>
            <pc:sldMk cId="2828753225" sldId="1599"/>
            <ac:cxnSpMk id="92" creationId="{EBFF7094-B2F1-ACF0-C943-F992DD6C57FF}"/>
          </ac:cxnSpMkLst>
        </pc:cxnChg>
        <pc:cxnChg chg="mod">
          <ac:chgData name="Kreis,Laura" userId="S::kreisl@oclc.org::e7b2eebd-fd74-4f28-9cdb-13be319d2582" providerId="AD" clId="Web-{CD30142D-A447-8C71-3E04-382625BCDB5B}" dt="2022-11-17T13:47:03.686" v="38" actId="1076"/>
          <ac:cxnSpMkLst>
            <pc:docMk/>
            <pc:sldMk cId="2828753225" sldId="1599"/>
            <ac:cxnSpMk id="93" creationId="{555ADEED-3214-611C-E716-D8940A2B2C31}"/>
          </ac:cxnSpMkLst>
        </pc:cxnChg>
      </pc:sldChg>
      <pc:sldChg chg="mod ord modShow">
        <pc:chgData name="Kreis,Laura" userId="S::kreisl@oclc.org::e7b2eebd-fd74-4f28-9cdb-13be319d2582" providerId="AD" clId="Web-{CD30142D-A447-8C71-3E04-382625BCDB5B}" dt="2022-11-17T13:54:30.589" v="88"/>
        <pc:sldMkLst>
          <pc:docMk/>
          <pc:sldMk cId="4184307760" sldId="1603"/>
        </pc:sldMkLst>
      </pc:sldChg>
      <pc:sldChg chg="del">
        <pc:chgData name="Kreis,Laura" userId="S::kreisl@oclc.org::e7b2eebd-fd74-4f28-9cdb-13be319d2582" providerId="AD" clId="Web-{CD30142D-A447-8C71-3E04-382625BCDB5B}" dt="2022-11-17T13:52:15.742" v="85"/>
        <pc:sldMkLst>
          <pc:docMk/>
          <pc:sldMk cId="1213239773" sldId="1633"/>
        </pc:sldMkLst>
      </pc:sldChg>
      <pc:sldChg chg="addSp modSp">
        <pc:chgData name="Kreis,Laura" userId="S::kreisl@oclc.org::e7b2eebd-fd74-4f28-9cdb-13be319d2582" providerId="AD" clId="Web-{CD30142D-A447-8C71-3E04-382625BCDB5B}" dt="2022-11-17T13:44:06.884" v="10" actId="1076"/>
        <pc:sldMkLst>
          <pc:docMk/>
          <pc:sldMk cId="1330524364" sldId="1993"/>
        </pc:sldMkLst>
        <pc:cxnChg chg="add mod">
          <ac:chgData name="Kreis,Laura" userId="S::kreisl@oclc.org::e7b2eebd-fd74-4f28-9cdb-13be319d2582" providerId="AD" clId="Web-{CD30142D-A447-8C71-3E04-382625BCDB5B}" dt="2022-11-17T13:43:40.821" v="8" actId="1076"/>
          <ac:cxnSpMkLst>
            <pc:docMk/>
            <pc:sldMk cId="1330524364" sldId="1993"/>
            <ac:cxnSpMk id="4" creationId="{FEF573A1-6B89-FD2E-67C0-78D93E3229E6}"/>
          </ac:cxnSpMkLst>
        </pc:cxnChg>
        <pc:cxnChg chg="add mod">
          <ac:chgData name="Kreis,Laura" userId="S::kreisl@oclc.org::e7b2eebd-fd74-4f28-9cdb-13be319d2582" providerId="AD" clId="Web-{CD30142D-A447-8C71-3E04-382625BCDB5B}" dt="2022-11-17T13:44:06.884" v="10" actId="1076"/>
          <ac:cxnSpMkLst>
            <pc:docMk/>
            <pc:sldMk cId="1330524364" sldId="1993"/>
            <ac:cxnSpMk id="5" creationId="{C4685295-5FBC-6515-B349-758889CBF736}"/>
          </ac:cxnSpMkLst>
        </pc:cxnChg>
      </pc:sldChg>
      <pc:sldChg chg="modSp">
        <pc:chgData name="Kreis,Laura" userId="S::kreisl@oclc.org::e7b2eebd-fd74-4f28-9cdb-13be319d2582" providerId="AD" clId="Web-{CD30142D-A447-8C71-3E04-382625BCDB5B}" dt="2022-11-17T13:46:40.373" v="35"/>
        <pc:sldMkLst>
          <pc:docMk/>
          <pc:sldMk cId="4209239185" sldId="2529"/>
        </pc:sldMkLst>
        <pc:spChg chg="mod">
          <ac:chgData name="Kreis,Laura" userId="S::kreisl@oclc.org::e7b2eebd-fd74-4f28-9cdb-13be319d2582" providerId="AD" clId="Web-{CD30142D-A447-8C71-3E04-382625BCDB5B}" dt="2022-11-17T13:46:40.373" v="35"/>
          <ac:spMkLst>
            <pc:docMk/>
            <pc:sldMk cId="4209239185" sldId="2529"/>
            <ac:spMk id="12" creationId="{F3809B47-6868-684F-8ECD-AF2F88F4F347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7:50.781" v="51" actId="20577"/>
        <pc:sldMkLst>
          <pc:docMk/>
          <pc:sldMk cId="4027443986" sldId="3406"/>
        </pc:sldMkLst>
        <pc:spChg chg="mod">
          <ac:chgData name="Kreis,Laura" userId="S::kreisl@oclc.org::e7b2eebd-fd74-4f28-9cdb-13be319d2582" providerId="AD" clId="Web-{CD30142D-A447-8C71-3E04-382625BCDB5B}" dt="2022-11-17T13:47:50.781" v="51" actId="20577"/>
          <ac:spMkLst>
            <pc:docMk/>
            <pc:sldMk cId="4027443986" sldId="3406"/>
            <ac:spMk id="2" creationId="{6B8C1412-51D8-01F6-0983-2CF4F68933CD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8:29.970" v="59" actId="20577"/>
        <pc:sldMkLst>
          <pc:docMk/>
          <pc:sldMk cId="4095837942" sldId="3408"/>
        </pc:sldMkLst>
        <pc:spChg chg="mod">
          <ac:chgData name="Kreis,Laura" userId="S::kreisl@oclc.org::e7b2eebd-fd74-4f28-9cdb-13be319d2582" providerId="AD" clId="Web-{CD30142D-A447-8C71-3E04-382625BCDB5B}" dt="2022-11-17T13:48:16.657" v="56" actId="20577"/>
          <ac:spMkLst>
            <pc:docMk/>
            <pc:sldMk cId="4095837942" sldId="3408"/>
            <ac:spMk id="2" creationId="{6B8C1412-51D8-01F6-0983-2CF4F68933CD}"/>
          </ac:spMkLst>
        </pc:spChg>
        <pc:spChg chg="mod">
          <ac:chgData name="Kreis,Laura" userId="S::kreisl@oclc.org::e7b2eebd-fd74-4f28-9cdb-13be319d2582" providerId="AD" clId="Web-{CD30142D-A447-8C71-3E04-382625BCDB5B}" dt="2022-11-17T13:48:29.970" v="59" actId="20577"/>
          <ac:spMkLst>
            <pc:docMk/>
            <pc:sldMk cId="4095837942" sldId="3408"/>
            <ac:spMk id="3" creationId="{19559D2F-1B0C-8FC4-75E4-3AE19E586B96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50:35.411" v="81" actId="20577"/>
        <pc:sldMkLst>
          <pc:docMk/>
          <pc:sldMk cId="3720532246" sldId="3410"/>
        </pc:sldMkLst>
        <pc:spChg chg="mod">
          <ac:chgData name="Kreis,Laura" userId="S::kreisl@oclc.org::e7b2eebd-fd74-4f28-9cdb-13be319d2582" providerId="AD" clId="Web-{CD30142D-A447-8C71-3E04-382625BCDB5B}" dt="2022-11-17T13:50:35.411" v="81" actId="20577"/>
          <ac:spMkLst>
            <pc:docMk/>
            <pc:sldMk cId="3720532246" sldId="3410"/>
            <ac:spMk id="3" creationId="{19559D2F-1B0C-8FC4-75E4-3AE19E586B96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9:56.331" v="68" actId="1076"/>
        <pc:sldMkLst>
          <pc:docMk/>
          <pc:sldMk cId="140382859" sldId="3412"/>
        </pc:sldMkLst>
        <pc:spChg chg="mod">
          <ac:chgData name="Kreis,Laura" userId="S::kreisl@oclc.org::e7b2eebd-fd74-4f28-9cdb-13be319d2582" providerId="AD" clId="Web-{CD30142D-A447-8C71-3E04-382625BCDB5B}" dt="2022-11-17T13:49:56.331" v="68" actId="1076"/>
          <ac:spMkLst>
            <pc:docMk/>
            <pc:sldMk cId="140382859" sldId="3412"/>
            <ac:spMk id="2" creationId="{6B8C1412-51D8-01F6-0983-2CF4F68933CD}"/>
          </ac:spMkLst>
        </pc:spChg>
        <pc:spChg chg="mod">
          <ac:chgData name="Kreis,Laura" userId="S::kreisl@oclc.org::e7b2eebd-fd74-4f28-9cdb-13be319d2582" providerId="AD" clId="Web-{CD30142D-A447-8C71-3E04-382625BCDB5B}" dt="2022-11-17T13:49:49.112" v="67" actId="20577"/>
          <ac:spMkLst>
            <pc:docMk/>
            <pc:sldMk cId="140382859" sldId="3412"/>
            <ac:spMk id="3" creationId="{19559D2F-1B0C-8FC4-75E4-3AE19E586B96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8:08.422" v="53" actId="20577"/>
        <pc:sldMkLst>
          <pc:docMk/>
          <pc:sldMk cId="2179808518" sldId="3415"/>
        </pc:sldMkLst>
        <pc:spChg chg="mod">
          <ac:chgData name="Kreis,Laura" userId="S::kreisl@oclc.org::e7b2eebd-fd74-4f28-9cdb-13be319d2582" providerId="AD" clId="Web-{CD30142D-A447-8C71-3E04-382625BCDB5B}" dt="2022-11-17T13:48:08.422" v="53" actId="20577"/>
          <ac:spMkLst>
            <pc:docMk/>
            <pc:sldMk cId="2179808518" sldId="3415"/>
            <ac:spMk id="8" creationId="{33A2B764-0E9F-7317-252B-1307AEBA07F4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8:04.203" v="52" actId="20577"/>
        <pc:sldMkLst>
          <pc:docMk/>
          <pc:sldMk cId="2469926503" sldId="3424"/>
        </pc:sldMkLst>
        <pc:spChg chg="mod">
          <ac:chgData name="Kreis,Laura" userId="S::kreisl@oclc.org::e7b2eebd-fd74-4f28-9cdb-13be319d2582" providerId="AD" clId="Web-{CD30142D-A447-8C71-3E04-382625BCDB5B}" dt="2022-11-17T13:48:04.203" v="52" actId="20577"/>
          <ac:spMkLst>
            <pc:docMk/>
            <pc:sldMk cId="2469926503" sldId="3424"/>
            <ac:spMk id="2" creationId="{F1DF1571-AF8F-9674-9D29-29EA41F5D9C7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8:11.094" v="54" actId="20577"/>
        <pc:sldMkLst>
          <pc:docMk/>
          <pc:sldMk cId="3507529204" sldId="3425"/>
        </pc:sldMkLst>
        <pc:spChg chg="mod">
          <ac:chgData name="Kreis,Laura" userId="S::kreisl@oclc.org::e7b2eebd-fd74-4f28-9cdb-13be319d2582" providerId="AD" clId="Web-{CD30142D-A447-8C71-3E04-382625BCDB5B}" dt="2022-11-17T13:48:11.094" v="54" actId="20577"/>
          <ac:spMkLst>
            <pc:docMk/>
            <pc:sldMk cId="3507529204" sldId="3425"/>
            <ac:spMk id="2" creationId="{3AB966EC-AAA5-3130-18FA-7835E04781AD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8:13.750" v="55" actId="20577"/>
        <pc:sldMkLst>
          <pc:docMk/>
          <pc:sldMk cId="59309723" sldId="3426"/>
        </pc:sldMkLst>
        <pc:spChg chg="mod">
          <ac:chgData name="Kreis,Laura" userId="S::kreisl@oclc.org::e7b2eebd-fd74-4f28-9cdb-13be319d2582" providerId="AD" clId="Web-{CD30142D-A447-8C71-3E04-382625BCDB5B}" dt="2022-11-17T13:48:13.750" v="55" actId="20577"/>
          <ac:spMkLst>
            <pc:docMk/>
            <pc:sldMk cId="59309723" sldId="3426"/>
            <ac:spMk id="2" creationId="{46930EEB-6856-C3B3-0928-234456108BE8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8:34.595" v="60" actId="20577"/>
        <pc:sldMkLst>
          <pc:docMk/>
          <pc:sldMk cId="1401246658" sldId="3427"/>
        </pc:sldMkLst>
        <pc:spChg chg="mod">
          <ac:chgData name="Kreis,Laura" userId="S::kreisl@oclc.org::e7b2eebd-fd74-4f28-9cdb-13be319d2582" providerId="AD" clId="Web-{CD30142D-A447-8C71-3E04-382625BCDB5B}" dt="2022-11-17T13:48:34.595" v="60" actId="20577"/>
          <ac:spMkLst>
            <pc:docMk/>
            <pc:sldMk cId="1401246658" sldId="3427"/>
            <ac:spMk id="2" creationId="{EEB2A180-76FA-A0FE-9405-BF2006C13095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8:37.970" v="61" actId="20577"/>
        <pc:sldMkLst>
          <pc:docMk/>
          <pc:sldMk cId="3698810114" sldId="3428"/>
        </pc:sldMkLst>
        <pc:spChg chg="mod">
          <ac:chgData name="Kreis,Laura" userId="S::kreisl@oclc.org::e7b2eebd-fd74-4f28-9cdb-13be319d2582" providerId="AD" clId="Web-{CD30142D-A447-8C71-3E04-382625BCDB5B}" dt="2022-11-17T13:48:37.970" v="61" actId="20577"/>
          <ac:spMkLst>
            <pc:docMk/>
            <pc:sldMk cId="3698810114" sldId="3428"/>
            <ac:spMk id="2" creationId="{6E77FC93-CCA9-41F6-DD89-FA03E158FFEA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8:40.673" v="62" actId="20577"/>
        <pc:sldMkLst>
          <pc:docMk/>
          <pc:sldMk cId="2891947069" sldId="3429"/>
        </pc:sldMkLst>
        <pc:spChg chg="mod">
          <ac:chgData name="Kreis,Laura" userId="S::kreisl@oclc.org::e7b2eebd-fd74-4f28-9cdb-13be319d2582" providerId="AD" clId="Web-{CD30142D-A447-8C71-3E04-382625BCDB5B}" dt="2022-11-17T13:48:40.673" v="62" actId="20577"/>
          <ac:spMkLst>
            <pc:docMk/>
            <pc:sldMk cId="2891947069" sldId="3429"/>
            <ac:spMk id="2" creationId="{61B64149-63A8-0547-1765-AAC2089ED1AF}"/>
          </ac:spMkLst>
        </pc:spChg>
      </pc:sldChg>
      <pc:sldChg chg="modSp">
        <pc:chgData name="Kreis,Laura" userId="S::kreisl@oclc.org::e7b2eebd-fd74-4f28-9cdb-13be319d2582" providerId="AD" clId="Web-{CD30142D-A447-8C71-3E04-382625BCDB5B}" dt="2022-11-17T13:48:43.361" v="63" actId="20577"/>
        <pc:sldMkLst>
          <pc:docMk/>
          <pc:sldMk cId="3043881068" sldId="3430"/>
        </pc:sldMkLst>
        <pc:spChg chg="mod">
          <ac:chgData name="Kreis,Laura" userId="S::kreisl@oclc.org::e7b2eebd-fd74-4f28-9cdb-13be319d2582" providerId="AD" clId="Web-{CD30142D-A447-8C71-3E04-382625BCDB5B}" dt="2022-11-17T13:48:43.361" v="63" actId="20577"/>
          <ac:spMkLst>
            <pc:docMk/>
            <pc:sldMk cId="3043881068" sldId="3430"/>
            <ac:spMk id="2" creationId="{A1F7B15F-4E40-26B7-827C-2AB80BFE3368}"/>
          </ac:spMkLst>
        </pc:spChg>
      </pc:sldChg>
      <pc:sldChg chg="add del replId">
        <pc:chgData name="Kreis,Laura" userId="S::kreisl@oclc.org::e7b2eebd-fd74-4f28-9cdb-13be319d2582" providerId="AD" clId="Web-{CD30142D-A447-8C71-3E04-382625BCDB5B}" dt="2022-11-17T13:43:17.570" v="4"/>
        <pc:sldMkLst>
          <pc:docMk/>
          <pc:sldMk cId="1948685007" sldId="3433"/>
        </pc:sldMkLst>
      </pc:sldChg>
    </pc:docChg>
  </pc:docChgLst>
  <pc:docChgLst>
    <pc:chgData name="Barbeau,Manon" userId="S::barbeaum@oclc.org::beb01fab-8d45-4b9a-b554-5fddceb0eb51" providerId="AD" clId="Web-{1DA3DC4A-2B3A-1CFB-F3BB-312AB57CAC7B}"/>
    <pc:docChg chg="modSld">
      <pc:chgData name="Barbeau,Manon" userId="S::barbeaum@oclc.org::beb01fab-8d45-4b9a-b554-5fddceb0eb51" providerId="AD" clId="Web-{1DA3DC4A-2B3A-1CFB-F3BB-312AB57CAC7B}" dt="2022-11-20T15:44:55.231" v="38"/>
      <pc:docMkLst>
        <pc:docMk/>
      </pc:docMkLst>
      <pc:sldChg chg="modNotes">
        <pc:chgData name="Barbeau,Manon" userId="S::barbeaum@oclc.org::beb01fab-8d45-4b9a-b554-5fddceb0eb51" providerId="AD" clId="Web-{1DA3DC4A-2B3A-1CFB-F3BB-312AB57CAC7B}" dt="2022-11-20T15:44:55.231" v="38"/>
        <pc:sldMkLst>
          <pc:docMk/>
          <pc:sldMk cId="4095837942" sldId="3408"/>
        </pc:sldMkLst>
      </pc:sldChg>
    </pc:docChg>
  </pc:docChgLst>
  <pc:docChgLst>
    <pc:chgData name="Barbeau,Manon" userId="S::barbeaum@oclc.org::beb01fab-8d45-4b9a-b554-5fddceb0eb51" providerId="AD" clId="Web-{A8D68ADD-AF43-4F16-BE2E-C9496DECBF06}"/>
    <pc:docChg chg="addSld modSld">
      <pc:chgData name="Barbeau,Manon" userId="S::barbeaum@oclc.org::beb01fab-8d45-4b9a-b554-5fddceb0eb51" providerId="AD" clId="Web-{A8D68ADD-AF43-4F16-BE2E-C9496DECBF06}" dt="2022-11-15T21:00:30.895" v="461" actId="1076"/>
      <pc:docMkLst>
        <pc:docMk/>
      </pc:docMkLst>
      <pc:sldChg chg="modSp">
        <pc:chgData name="Barbeau,Manon" userId="S::barbeaum@oclc.org::beb01fab-8d45-4b9a-b554-5fddceb0eb51" providerId="AD" clId="Web-{A8D68ADD-AF43-4F16-BE2E-C9496DECBF06}" dt="2022-11-15T19:38:49.998" v="2" actId="20577"/>
        <pc:sldMkLst>
          <pc:docMk/>
          <pc:sldMk cId="685689009" sldId="1619"/>
        </pc:sldMkLst>
        <pc:spChg chg="mod">
          <ac:chgData name="Barbeau,Manon" userId="S::barbeaum@oclc.org::beb01fab-8d45-4b9a-b554-5fddceb0eb51" providerId="AD" clId="Web-{A8D68ADD-AF43-4F16-BE2E-C9496DECBF06}" dt="2022-11-15T19:38:49.998" v="2" actId="20577"/>
          <ac:spMkLst>
            <pc:docMk/>
            <pc:sldMk cId="685689009" sldId="1619"/>
            <ac:spMk id="4" creationId="{375F177C-4AA7-3167-F70B-4D3579C28FC8}"/>
          </ac:spMkLst>
        </pc:spChg>
      </pc:sldChg>
      <pc:sldChg chg="modSp modNotes">
        <pc:chgData name="Barbeau,Manon" userId="S::barbeaum@oclc.org::beb01fab-8d45-4b9a-b554-5fddceb0eb51" providerId="AD" clId="Web-{A8D68ADD-AF43-4F16-BE2E-C9496DECBF06}" dt="2022-11-15T20:24:25.396" v="312" actId="20577"/>
        <pc:sldMkLst>
          <pc:docMk/>
          <pc:sldMk cId="4027443986" sldId="3406"/>
        </pc:sldMkLst>
        <pc:spChg chg="mod">
          <ac:chgData name="Barbeau,Manon" userId="S::barbeaum@oclc.org::beb01fab-8d45-4b9a-b554-5fddceb0eb51" providerId="AD" clId="Web-{A8D68ADD-AF43-4F16-BE2E-C9496DECBF06}" dt="2022-11-15T20:13:14.982" v="19" actId="20577"/>
          <ac:spMkLst>
            <pc:docMk/>
            <pc:sldMk cId="4027443986" sldId="3406"/>
            <ac:spMk id="2" creationId="{6B8C1412-51D8-01F6-0983-2CF4F68933CD}"/>
          </ac:spMkLst>
        </pc:spChg>
        <pc:spChg chg="mod">
          <ac:chgData name="Barbeau,Manon" userId="S::barbeaum@oclc.org::beb01fab-8d45-4b9a-b554-5fddceb0eb51" providerId="AD" clId="Web-{A8D68ADD-AF43-4F16-BE2E-C9496DECBF06}" dt="2022-11-15T20:24:25.396" v="312" actId="20577"/>
          <ac:spMkLst>
            <pc:docMk/>
            <pc:sldMk cId="4027443986" sldId="3406"/>
            <ac:spMk id="3" creationId="{19559D2F-1B0C-8FC4-75E4-3AE19E586B96}"/>
          </ac:spMkLst>
        </pc:spChg>
      </pc:sldChg>
      <pc:sldChg chg="addSp delSp modSp new modNotes">
        <pc:chgData name="Barbeau,Manon" userId="S::barbeaum@oclc.org::beb01fab-8d45-4b9a-b554-5fddceb0eb51" providerId="AD" clId="Web-{A8D68ADD-AF43-4F16-BE2E-C9496DECBF06}" dt="2022-11-15T21:00:30.895" v="461" actId="1076"/>
        <pc:sldMkLst>
          <pc:docMk/>
          <pc:sldMk cId="2179808518" sldId="3415"/>
        </pc:sldMkLst>
        <pc:spChg chg="mod">
          <ac:chgData name="Barbeau,Manon" userId="S::barbeaum@oclc.org::beb01fab-8d45-4b9a-b554-5fddceb0eb51" providerId="AD" clId="Web-{A8D68ADD-AF43-4F16-BE2E-C9496DECBF06}" dt="2022-11-15T20:57:06.934" v="423" actId="20577"/>
          <ac:spMkLst>
            <pc:docMk/>
            <pc:sldMk cId="2179808518" sldId="3415"/>
            <ac:spMk id="2" creationId="{3592DF56-EA44-E5C3-576A-EE4F987057C2}"/>
          </ac:spMkLst>
        </pc:spChg>
        <pc:picChg chg="add del mod">
          <ac:chgData name="Barbeau,Manon" userId="S::barbeaum@oclc.org::beb01fab-8d45-4b9a-b554-5fddceb0eb51" providerId="AD" clId="Web-{A8D68ADD-AF43-4F16-BE2E-C9496DECBF06}" dt="2022-11-15T20:43:14.249" v="322"/>
          <ac:picMkLst>
            <pc:docMk/>
            <pc:sldMk cId="2179808518" sldId="3415"/>
            <ac:picMk id="3" creationId="{2EB0F9D9-A838-7CD2-6227-E47173656B7A}"/>
          </ac:picMkLst>
        </pc:picChg>
        <pc:picChg chg="add del mod">
          <ac:chgData name="Barbeau,Manon" userId="S::barbeaum@oclc.org::beb01fab-8d45-4b9a-b554-5fddceb0eb51" providerId="AD" clId="Web-{A8D68ADD-AF43-4F16-BE2E-C9496DECBF06}" dt="2022-11-15T20:55:46.744" v="345"/>
          <ac:picMkLst>
            <pc:docMk/>
            <pc:sldMk cId="2179808518" sldId="3415"/>
            <ac:picMk id="4" creationId="{A06E515D-9DBD-0060-9899-B9B63C88CE20}"/>
          </ac:picMkLst>
        </pc:picChg>
        <pc:picChg chg="add del mod">
          <ac:chgData name="Barbeau,Manon" userId="S::barbeaum@oclc.org::beb01fab-8d45-4b9a-b554-5fddceb0eb51" providerId="AD" clId="Web-{A8D68ADD-AF43-4F16-BE2E-C9496DECBF06}" dt="2022-11-15T20:53:30.208" v="337"/>
          <ac:picMkLst>
            <pc:docMk/>
            <pc:sldMk cId="2179808518" sldId="3415"/>
            <ac:picMk id="5" creationId="{6683CD0C-EE5A-AABE-1A21-433622E12CB4}"/>
          </ac:picMkLst>
        </pc:picChg>
        <pc:picChg chg="add del mod">
          <ac:chgData name="Barbeau,Manon" userId="S::barbeaum@oclc.org::beb01fab-8d45-4b9a-b554-5fddceb0eb51" providerId="AD" clId="Web-{A8D68ADD-AF43-4F16-BE2E-C9496DECBF06}" dt="2022-11-15T20:54:41.835" v="340"/>
          <ac:picMkLst>
            <pc:docMk/>
            <pc:sldMk cId="2179808518" sldId="3415"/>
            <ac:picMk id="6" creationId="{B396ED05-990E-E289-A496-A937F91F48E8}"/>
          </ac:picMkLst>
        </pc:picChg>
        <pc:picChg chg="add del mod">
          <ac:chgData name="Barbeau,Manon" userId="S::barbeaum@oclc.org::beb01fab-8d45-4b9a-b554-5fddceb0eb51" providerId="AD" clId="Web-{A8D68ADD-AF43-4F16-BE2E-C9496DECBF06}" dt="2022-11-15T20:55:49.572" v="346"/>
          <ac:picMkLst>
            <pc:docMk/>
            <pc:sldMk cId="2179808518" sldId="3415"/>
            <ac:picMk id="7" creationId="{973B438F-01EF-672D-41E9-3AB8B005B54F}"/>
          </ac:picMkLst>
        </pc:picChg>
        <pc:picChg chg="add mod">
          <ac:chgData name="Barbeau,Manon" userId="S::barbeaum@oclc.org::beb01fab-8d45-4b9a-b554-5fddceb0eb51" providerId="AD" clId="Web-{A8D68ADD-AF43-4F16-BE2E-C9496DECBF06}" dt="2022-11-15T21:00:30.895" v="461" actId="1076"/>
          <ac:picMkLst>
            <pc:docMk/>
            <pc:sldMk cId="2179808518" sldId="3415"/>
            <ac:picMk id="8" creationId="{538EE54B-DFB3-0A2C-7E5B-D38CAEC1BFDA}"/>
          </ac:picMkLst>
        </pc:picChg>
      </pc:sldChg>
    </pc:docChg>
  </pc:docChgLst>
  <pc:docChgLst>
    <pc:chgData name="Brunner,Stacy" userId="6c12ac15-f059-47cc-85c6-5a1cc213a9af" providerId="ADAL" clId="{332B5856-79C0-BF4D-8A52-5E35E441EAB4}"/>
    <pc:docChg chg="modSld">
      <pc:chgData name="Brunner,Stacy" userId="6c12ac15-f059-47cc-85c6-5a1cc213a9af" providerId="ADAL" clId="{332B5856-79C0-BF4D-8A52-5E35E441EAB4}" dt="2022-10-04T18:20:39.344" v="7" actId="20577"/>
      <pc:docMkLst>
        <pc:docMk/>
      </pc:docMkLst>
      <pc:sldChg chg="modSp mod">
        <pc:chgData name="Brunner,Stacy" userId="6c12ac15-f059-47cc-85c6-5a1cc213a9af" providerId="ADAL" clId="{332B5856-79C0-BF4D-8A52-5E35E441EAB4}" dt="2022-10-04T18:20:39.344" v="7" actId="20577"/>
        <pc:sldMkLst>
          <pc:docMk/>
          <pc:sldMk cId="685689009" sldId="1619"/>
        </pc:sldMkLst>
        <pc:spChg chg="mod">
          <ac:chgData name="Brunner,Stacy" userId="6c12ac15-f059-47cc-85c6-5a1cc213a9af" providerId="ADAL" clId="{332B5856-79C0-BF4D-8A52-5E35E441EAB4}" dt="2022-10-04T18:20:39.344" v="7" actId="20577"/>
          <ac:spMkLst>
            <pc:docMk/>
            <pc:sldMk cId="685689009" sldId="1619"/>
            <ac:spMk id="5" creationId="{E645DFA3-1C8F-50C4-F3CF-85FB7AF40440}"/>
          </ac:spMkLst>
        </pc:spChg>
      </pc:sldChg>
    </pc:docChg>
  </pc:docChgLst>
  <pc:docChgLst>
    <pc:chgData name="Brunner,Stacy" userId="6c12ac15-f059-47cc-85c6-5a1cc213a9af" providerId="ADAL" clId="{4E6480C2-F97D-1E46-BA2A-18124D2CA789}"/>
    <pc:docChg chg="modSld">
      <pc:chgData name="Brunner,Stacy" userId="6c12ac15-f059-47cc-85c6-5a1cc213a9af" providerId="ADAL" clId="{4E6480C2-F97D-1E46-BA2A-18124D2CA789}" dt="2022-11-21T12:56:13.183" v="213" actId="20577"/>
      <pc:docMkLst>
        <pc:docMk/>
      </pc:docMkLst>
      <pc:sldChg chg="modNotesTx">
        <pc:chgData name="Brunner,Stacy" userId="6c12ac15-f059-47cc-85c6-5a1cc213a9af" providerId="ADAL" clId="{4E6480C2-F97D-1E46-BA2A-18124D2CA789}" dt="2022-11-21T12:45:08.969" v="12" actId="20577"/>
        <pc:sldMkLst>
          <pc:docMk/>
          <pc:sldMk cId="1330524364" sldId="1993"/>
        </pc:sldMkLst>
      </pc:sldChg>
      <pc:sldChg chg="modNotesTx">
        <pc:chgData name="Brunner,Stacy" userId="6c12ac15-f059-47cc-85c6-5a1cc213a9af" providerId="ADAL" clId="{4E6480C2-F97D-1E46-BA2A-18124D2CA789}" dt="2022-11-21T12:56:13.183" v="213" actId="20577"/>
        <pc:sldMkLst>
          <pc:docMk/>
          <pc:sldMk cId="2721546698" sldId="3407"/>
        </pc:sldMkLst>
      </pc:sldChg>
      <pc:sldChg chg="modNotesTx">
        <pc:chgData name="Brunner,Stacy" userId="6c12ac15-f059-47cc-85c6-5a1cc213a9af" providerId="ADAL" clId="{4E6480C2-F97D-1E46-BA2A-18124D2CA789}" dt="2022-11-21T12:53:09.716" v="100" actId="20577"/>
        <pc:sldMkLst>
          <pc:docMk/>
          <pc:sldMk cId="140382859" sldId="3412"/>
        </pc:sldMkLst>
      </pc:sldChg>
    </pc:docChg>
  </pc:docChgLst>
  <pc:docChgLst>
    <pc:chgData name="Barbeau,Manon" userId="S::barbeaum@oclc.org::beb01fab-8d45-4b9a-b554-5fddceb0eb51" providerId="AD" clId="Web-{E7F93352-9349-1973-3DC0-7A49677CBC56}"/>
    <pc:docChg chg="modSld">
      <pc:chgData name="Barbeau,Manon" userId="S::barbeaum@oclc.org::beb01fab-8d45-4b9a-b554-5fddceb0eb51" providerId="AD" clId="Web-{E7F93352-9349-1973-3DC0-7A49677CBC56}" dt="2022-11-18T21:54:17.290" v="230"/>
      <pc:docMkLst>
        <pc:docMk/>
      </pc:docMkLst>
      <pc:sldChg chg="modNotes">
        <pc:chgData name="Barbeau,Manon" userId="S::barbeaum@oclc.org::beb01fab-8d45-4b9a-b554-5fddceb0eb51" providerId="AD" clId="Web-{E7F93352-9349-1973-3DC0-7A49677CBC56}" dt="2022-11-18T21:04:36.811" v="36"/>
        <pc:sldMkLst>
          <pc:docMk/>
          <pc:sldMk cId="2011048097" sldId="266"/>
        </pc:sldMkLst>
      </pc:sldChg>
      <pc:sldChg chg="modNotes">
        <pc:chgData name="Barbeau,Manon" userId="S::barbeaum@oclc.org::beb01fab-8d45-4b9a-b554-5fddceb0eb51" providerId="AD" clId="Web-{E7F93352-9349-1973-3DC0-7A49677CBC56}" dt="2022-11-18T20:46:39.956" v="32"/>
        <pc:sldMkLst>
          <pc:docMk/>
          <pc:sldMk cId="1873379355" sldId="277"/>
        </pc:sldMkLst>
      </pc:sldChg>
      <pc:sldChg chg="modNotes">
        <pc:chgData name="Barbeau,Manon" userId="S::barbeaum@oclc.org::beb01fab-8d45-4b9a-b554-5fddceb0eb51" providerId="AD" clId="Web-{E7F93352-9349-1973-3DC0-7A49677CBC56}" dt="2022-11-18T21:54:17.290" v="230"/>
        <pc:sldMkLst>
          <pc:docMk/>
          <pc:sldMk cId="99296826" sldId="1443"/>
        </pc:sldMkLst>
      </pc:sldChg>
      <pc:sldChg chg="modNotes">
        <pc:chgData name="Barbeau,Manon" userId="S::barbeaum@oclc.org::beb01fab-8d45-4b9a-b554-5fddceb0eb51" providerId="AD" clId="Web-{E7F93352-9349-1973-3DC0-7A49677CBC56}" dt="2022-11-18T21:34:12.089" v="176"/>
        <pc:sldMkLst>
          <pc:docMk/>
          <pc:sldMk cId="3191500423" sldId="2528"/>
        </pc:sldMkLst>
      </pc:sldChg>
      <pc:sldChg chg="modNotes">
        <pc:chgData name="Barbeau,Manon" userId="S::barbeaum@oclc.org::beb01fab-8d45-4b9a-b554-5fddceb0eb51" providerId="AD" clId="Web-{E7F93352-9349-1973-3DC0-7A49677CBC56}" dt="2022-11-18T21:30:30.396" v="166"/>
        <pc:sldMkLst>
          <pc:docMk/>
          <pc:sldMk cId="2191479266" sldId="2576"/>
        </pc:sldMkLst>
      </pc:sldChg>
      <pc:sldChg chg="modNotes">
        <pc:chgData name="Barbeau,Manon" userId="S::barbeaum@oclc.org::beb01fab-8d45-4b9a-b554-5fddceb0eb51" providerId="AD" clId="Web-{E7F93352-9349-1973-3DC0-7A49677CBC56}" dt="2022-11-18T21:12:17.369" v="106"/>
        <pc:sldMkLst>
          <pc:docMk/>
          <pc:sldMk cId="2769849927" sldId="3405"/>
        </pc:sldMkLst>
      </pc:sldChg>
      <pc:sldChg chg="modNotes">
        <pc:chgData name="Barbeau,Manon" userId="S::barbeaum@oclc.org::beb01fab-8d45-4b9a-b554-5fddceb0eb51" providerId="AD" clId="Web-{E7F93352-9349-1973-3DC0-7A49677CBC56}" dt="2022-11-18T21:51:09.176" v="222"/>
        <pc:sldMkLst>
          <pc:docMk/>
          <pc:sldMk cId="4027443986" sldId="3406"/>
        </pc:sldMkLst>
      </pc:sldChg>
    </pc:docChg>
  </pc:docChgLst>
  <pc:docChgLst>
    <pc:chgData name="Barbeau,Manon" userId="S::barbeaum@oclc.org::beb01fab-8d45-4b9a-b554-5fddceb0eb51" providerId="AD" clId="Web-{CAC56CBE-84B8-F7E6-48E1-3370B70DD2FB}"/>
    <pc:docChg chg="addSld delSld modSld">
      <pc:chgData name="Barbeau,Manon" userId="S::barbeaum@oclc.org::beb01fab-8d45-4b9a-b554-5fddceb0eb51" providerId="AD" clId="Web-{CAC56CBE-84B8-F7E6-48E1-3370B70DD2FB}" dt="2022-11-17T01:21:32.582" v="1208"/>
      <pc:docMkLst>
        <pc:docMk/>
      </pc:docMkLst>
      <pc:sldChg chg="modSp modNotes">
        <pc:chgData name="Barbeau,Manon" userId="S::barbeaum@oclc.org::beb01fab-8d45-4b9a-b554-5fddceb0eb51" providerId="AD" clId="Web-{CAC56CBE-84B8-F7E6-48E1-3370B70DD2FB}" dt="2022-11-17T00:46:38.373" v="524"/>
        <pc:sldMkLst>
          <pc:docMk/>
          <pc:sldMk cId="4095837942" sldId="3408"/>
        </pc:sldMkLst>
        <pc:spChg chg="mod">
          <ac:chgData name="Barbeau,Manon" userId="S::barbeaum@oclc.org::beb01fab-8d45-4b9a-b554-5fddceb0eb51" providerId="AD" clId="Web-{CAC56CBE-84B8-F7E6-48E1-3370B70DD2FB}" dt="2022-11-17T00:42:00.817" v="406" actId="20577"/>
          <ac:spMkLst>
            <pc:docMk/>
            <pc:sldMk cId="4095837942" sldId="3408"/>
            <ac:spMk id="3" creationId="{19559D2F-1B0C-8FC4-75E4-3AE19E586B96}"/>
          </ac:spMkLst>
        </pc:spChg>
      </pc:sldChg>
      <pc:sldChg chg="addSp modSp new modNotes">
        <pc:chgData name="Barbeau,Manon" userId="S::barbeaum@oclc.org::beb01fab-8d45-4b9a-b554-5fddceb0eb51" providerId="AD" clId="Web-{CAC56CBE-84B8-F7E6-48E1-3370B70DD2FB}" dt="2022-11-17T01:03:42.031" v="768"/>
        <pc:sldMkLst>
          <pc:docMk/>
          <pc:sldMk cId="1401246658" sldId="3427"/>
        </pc:sldMkLst>
        <pc:spChg chg="mod">
          <ac:chgData name="Barbeau,Manon" userId="S::barbeaum@oclc.org::beb01fab-8d45-4b9a-b554-5fddceb0eb51" providerId="AD" clId="Web-{CAC56CBE-84B8-F7E6-48E1-3370B70DD2FB}" dt="2022-11-17T00:48:29.189" v="545" actId="20577"/>
          <ac:spMkLst>
            <pc:docMk/>
            <pc:sldMk cId="1401246658" sldId="3427"/>
            <ac:spMk id="2" creationId="{EEB2A180-76FA-A0FE-9405-BF2006C13095}"/>
          </ac:spMkLst>
        </pc:spChg>
        <pc:picChg chg="add mod">
          <ac:chgData name="Barbeau,Manon" userId="S::barbeaum@oclc.org::beb01fab-8d45-4b9a-b554-5fddceb0eb51" providerId="AD" clId="Web-{CAC56CBE-84B8-F7E6-48E1-3370B70DD2FB}" dt="2022-11-17T00:57:41.551" v="549" actId="14100"/>
          <ac:picMkLst>
            <pc:docMk/>
            <pc:sldMk cId="1401246658" sldId="3427"/>
            <ac:picMk id="3" creationId="{65BDD304-23CE-F945-391A-5350637EC73F}"/>
          </ac:picMkLst>
        </pc:picChg>
      </pc:sldChg>
      <pc:sldChg chg="addSp delSp modSp new del">
        <pc:chgData name="Barbeau,Manon" userId="S::barbeaum@oclc.org::beb01fab-8d45-4b9a-b554-5fddceb0eb51" providerId="AD" clId="Web-{CAC56CBE-84B8-F7E6-48E1-3370B70DD2FB}" dt="2022-11-17T00:32:56.080" v="30"/>
        <pc:sldMkLst>
          <pc:docMk/>
          <pc:sldMk cId="3171421732" sldId="3427"/>
        </pc:sldMkLst>
        <pc:spChg chg="add del mod">
          <ac:chgData name="Barbeau,Manon" userId="S::barbeaum@oclc.org::beb01fab-8d45-4b9a-b554-5fddceb0eb51" providerId="AD" clId="Web-{CAC56CBE-84B8-F7E6-48E1-3370B70DD2FB}" dt="2022-11-17T00:32:50.299" v="29"/>
          <ac:spMkLst>
            <pc:docMk/>
            <pc:sldMk cId="3171421732" sldId="3427"/>
            <ac:spMk id="3" creationId="{5E369A12-3B81-3699-5ECF-E62AC0336378}"/>
          </ac:spMkLst>
        </pc:spChg>
      </pc:sldChg>
      <pc:sldChg chg="addSp delSp modSp new modNotes">
        <pc:chgData name="Barbeau,Manon" userId="S::barbeaum@oclc.org::beb01fab-8d45-4b9a-b554-5fddceb0eb51" providerId="AD" clId="Web-{CAC56CBE-84B8-F7E6-48E1-3370B70DD2FB}" dt="2022-11-17T01:09:34.199" v="994"/>
        <pc:sldMkLst>
          <pc:docMk/>
          <pc:sldMk cId="3698810114" sldId="3428"/>
        </pc:sldMkLst>
        <pc:spChg chg="mod">
          <ac:chgData name="Barbeau,Manon" userId="S::barbeaum@oclc.org::beb01fab-8d45-4b9a-b554-5fddceb0eb51" providerId="AD" clId="Web-{CAC56CBE-84B8-F7E6-48E1-3370B70DD2FB}" dt="2022-11-17T01:03:53.500" v="779" actId="20577"/>
          <ac:spMkLst>
            <pc:docMk/>
            <pc:sldMk cId="3698810114" sldId="3428"/>
            <ac:spMk id="2" creationId="{6E77FC93-CCA9-41F6-DD89-FA03E158FFEA}"/>
          </ac:spMkLst>
        </pc:spChg>
        <pc:picChg chg="add del mod">
          <ac:chgData name="Barbeau,Manon" userId="S::barbeaum@oclc.org::beb01fab-8d45-4b9a-b554-5fddceb0eb51" providerId="AD" clId="Web-{CAC56CBE-84B8-F7E6-48E1-3370B70DD2FB}" dt="2022-11-17T01:06:14.474" v="830"/>
          <ac:picMkLst>
            <pc:docMk/>
            <pc:sldMk cId="3698810114" sldId="3428"/>
            <ac:picMk id="3" creationId="{DCACC1B7-133F-4F42-DD2E-F9448ADFAA82}"/>
          </ac:picMkLst>
        </pc:picChg>
        <pc:picChg chg="add mod">
          <ac:chgData name="Barbeau,Manon" userId="S::barbeaum@oclc.org::beb01fab-8d45-4b9a-b554-5fddceb0eb51" providerId="AD" clId="Web-{CAC56CBE-84B8-F7E6-48E1-3370B70DD2FB}" dt="2022-11-17T01:06:31.974" v="836" actId="14100"/>
          <ac:picMkLst>
            <pc:docMk/>
            <pc:sldMk cId="3698810114" sldId="3428"/>
            <ac:picMk id="4" creationId="{AE583863-8844-E826-89F5-4BADF46B7935}"/>
          </ac:picMkLst>
        </pc:picChg>
      </pc:sldChg>
      <pc:sldChg chg="addSp delSp modSp new modNotes">
        <pc:chgData name="Barbeau,Manon" userId="S::barbeaum@oclc.org::beb01fab-8d45-4b9a-b554-5fddceb0eb51" providerId="AD" clId="Web-{CAC56CBE-84B8-F7E6-48E1-3370B70DD2FB}" dt="2022-11-17T01:19:14.703" v="1160"/>
        <pc:sldMkLst>
          <pc:docMk/>
          <pc:sldMk cId="2891947069" sldId="3429"/>
        </pc:sldMkLst>
        <pc:spChg chg="mod">
          <ac:chgData name="Barbeau,Manon" userId="S::barbeaum@oclc.org::beb01fab-8d45-4b9a-b554-5fddceb0eb51" providerId="AD" clId="Web-{CAC56CBE-84B8-F7E6-48E1-3370B70DD2FB}" dt="2022-11-17T01:11:32.437" v="1004" actId="20577"/>
          <ac:spMkLst>
            <pc:docMk/>
            <pc:sldMk cId="2891947069" sldId="3429"/>
            <ac:spMk id="2" creationId="{61B64149-63A8-0547-1765-AAC2089ED1AF}"/>
          </ac:spMkLst>
        </pc:spChg>
        <pc:picChg chg="add del mod">
          <ac:chgData name="Barbeau,Manon" userId="S::barbeaum@oclc.org::beb01fab-8d45-4b9a-b554-5fddceb0eb51" providerId="AD" clId="Web-{CAC56CBE-84B8-F7E6-48E1-3370B70DD2FB}" dt="2022-11-17T01:17:26.168" v="1115"/>
          <ac:picMkLst>
            <pc:docMk/>
            <pc:sldMk cId="2891947069" sldId="3429"/>
            <ac:picMk id="3" creationId="{5D796A0F-1E79-9C4D-C9E8-E6312AFE3A4D}"/>
          </ac:picMkLst>
        </pc:picChg>
        <pc:picChg chg="add mod">
          <ac:chgData name="Barbeau,Manon" userId="S::barbeaum@oclc.org::beb01fab-8d45-4b9a-b554-5fddceb0eb51" providerId="AD" clId="Web-{CAC56CBE-84B8-F7E6-48E1-3370B70DD2FB}" dt="2022-11-17T01:17:35.918" v="1119" actId="1076"/>
          <ac:picMkLst>
            <pc:docMk/>
            <pc:sldMk cId="2891947069" sldId="3429"/>
            <ac:picMk id="4" creationId="{8CA0B4E7-44B7-50E7-4C73-90D18479F20D}"/>
          </ac:picMkLst>
        </pc:picChg>
        <pc:picChg chg="add del mod">
          <ac:chgData name="Barbeau,Manon" userId="S::barbeaum@oclc.org::beb01fab-8d45-4b9a-b554-5fddceb0eb51" providerId="AD" clId="Web-{CAC56CBE-84B8-F7E6-48E1-3370B70DD2FB}" dt="2022-11-17T01:19:14.703" v="1160"/>
          <ac:picMkLst>
            <pc:docMk/>
            <pc:sldMk cId="2891947069" sldId="3429"/>
            <ac:picMk id="5" creationId="{E0563685-9379-49BB-8A8F-DDE45138ED3F}"/>
          </ac:picMkLst>
        </pc:picChg>
      </pc:sldChg>
      <pc:sldChg chg="addSp modSp new modNotes">
        <pc:chgData name="Barbeau,Manon" userId="S::barbeaum@oclc.org::beb01fab-8d45-4b9a-b554-5fddceb0eb51" providerId="AD" clId="Web-{CAC56CBE-84B8-F7E6-48E1-3370B70DD2FB}" dt="2022-11-17T01:21:32.582" v="1208"/>
        <pc:sldMkLst>
          <pc:docMk/>
          <pc:sldMk cId="3043881068" sldId="3430"/>
        </pc:sldMkLst>
        <pc:spChg chg="mod">
          <ac:chgData name="Barbeau,Manon" userId="S::barbeaum@oclc.org::beb01fab-8d45-4b9a-b554-5fddceb0eb51" providerId="AD" clId="Web-{CAC56CBE-84B8-F7E6-48E1-3370B70DD2FB}" dt="2022-11-17T01:19:29.531" v="1165" actId="20577"/>
          <ac:spMkLst>
            <pc:docMk/>
            <pc:sldMk cId="3043881068" sldId="3430"/>
            <ac:spMk id="2" creationId="{A1F7B15F-4E40-26B7-827C-2AB80BFE3368}"/>
          </ac:spMkLst>
        </pc:spChg>
        <pc:picChg chg="add mod">
          <ac:chgData name="Barbeau,Manon" userId="S::barbeaum@oclc.org::beb01fab-8d45-4b9a-b554-5fddceb0eb51" providerId="AD" clId="Web-{CAC56CBE-84B8-F7E6-48E1-3370B70DD2FB}" dt="2022-11-17T01:19:40.938" v="1169" actId="14100"/>
          <ac:picMkLst>
            <pc:docMk/>
            <pc:sldMk cId="3043881068" sldId="3430"/>
            <ac:picMk id="3" creationId="{3FF149AE-D349-15D4-8D34-964166305A7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>
                <a:latin typeface="Arial" panose="020B0604020202020204" pitchFamily="34" charset="0"/>
              </a:rPr>
              <a:t>2/8/2023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084BA1B-E3ED-7548-94F8-F4D049DC84F7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F8198A3-BD10-A041-8C37-826E88463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5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198A3-BD10-A041-8C37-826E884630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64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FFFFFF"/>
              </a:solidFill>
              <a:effectLst/>
              <a:latin typeface="Graphik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7820C-AF8A-494C-B614-0C0DAE8C51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7820C-AF8A-494C-B614-0C0DAE8C51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8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7820C-AF8A-494C-B614-0C0DAE8C51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8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198A3-BD10-A041-8C37-826E884630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35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F48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/>
            <a:endParaRPr lang="en-US" b="1" i="0" dirty="0">
              <a:solidFill>
                <a:srgbClr val="333F48"/>
              </a:solidFill>
              <a:effectLst/>
              <a:latin typeface="Lato" panose="020F0502020204030203" pitchFamily="34" charset="0"/>
              <a:ea typeface="Lato"/>
              <a:cs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12567-A164-4B2E-9C1F-79A56FB616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70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FFFFFF"/>
              </a:solidFill>
              <a:effectLst/>
              <a:latin typeface="Graphik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7820C-AF8A-494C-B614-0C0DAE8C51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base">
              <a:lnSpc>
                <a:spcPts val="1575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fontAlgn="base">
              <a:lnSpc>
                <a:spcPts val="1575"/>
              </a:lnSpc>
              <a:spcBef>
                <a:spcPts val="0"/>
              </a:spcBef>
              <a:spcAft>
                <a:spcPts val="75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12567-A164-4B2E-9C1F-79A56FB616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12567-A164-4B2E-9C1F-79A56FB616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9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12567-A164-4B2E-9C1F-79A56FB616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198A3-BD10-A041-8C37-826E884630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7820C-AF8A-494C-B614-0C0DAE8C51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6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12567-A164-4B2E-9C1F-79A56FB616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2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12567-A164-4B2E-9C1F-79A56FB616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2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50FF7-FBF2-4775-B9D6-A3334FE7AA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39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20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0F64ED-7B2B-451B-B634-F8C75F729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331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8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8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4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43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i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10A4B-0BB7-4F1E-AB72-FFC4A621A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4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4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02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2225" y="430213"/>
            <a:ext cx="5164138" cy="2905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1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AA30-FFF5-4449-8CAD-79CDAC6BCA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7820C-AF8A-494C-B614-0C0DAE8C51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77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</a:p>
          <a:p>
            <a:pPr>
              <a:defRPr/>
            </a:pPr>
            <a:endParaRPr lang="en-US" sz="1200" dirty="0">
              <a:effectLst/>
              <a:latin typeface="Calibri"/>
              <a:cs typeface="Calibri"/>
            </a:endParaRPr>
          </a:p>
          <a:p>
            <a:pPr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10A4B-0BB7-4F1E-AB72-FFC4A621A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CAA30-FFF5-4449-8CAD-79CDAC6BCA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1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7820C-AF8A-494C-B614-0C0DAE8C51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7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FFFFFF"/>
              </a:solidFill>
              <a:effectLst/>
              <a:latin typeface="Graphik Regular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7820C-AF8A-494C-B614-0C0DAE8C51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9CB68-FACC-400B-DD1C-9DBB8997A264}"/>
              </a:ext>
            </a:extLst>
          </p:cNvPr>
          <p:cNvSpPr/>
          <p:nvPr userDrawn="1"/>
        </p:nvSpPr>
        <p:spPr>
          <a:xfrm>
            <a:off x="0" y="0"/>
            <a:ext cx="2209800" cy="142109"/>
          </a:xfrm>
          <a:prstGeom prst="rect">
            <a:avLst/>
          </a:prstGeom>
          <a:solidFill>
            <a:srgbClr val="67BE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1AB1F5-EC59-8EFE-69F5-2D345E34C398}"/>
              </a:ext>
            </a:extLst>
          </p:cNvPr>
          <p:cNvSpPr/>
          <p:nvPr userDrawn="1"/>
        </p:nvSpPr>
        <p:spPr>
          <a:xfrm>
            <a:off x="2209800" y="0"/>
            <a:ext cx="1060450" cy="142109"/>
          </a:xfrm>
          <a:prstGeom prst="rect">
            <a:avLst/>
          </a:prstGeom>
          <a:solidFill>
            <a:srgbClr val="288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85673-9907-DDD8-4940-940D91DC99C2}"/>
              </a:ext>
            </a:extLst>
          </p:cNvPr>
          <p:cNvSpPr/>
          <p:nvPr userDrawn="1"/>
        </p:nvSpPr>
        <p:spPr>
          <a:xfrm>
            <a:off x="3270250" y="0"/>
            <a:ext cx="5873750" cy="142109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13" name="Picture 26" descr="OCLC_H_PMS.eps">
            <a:extLst>
              <a:ext uri="{FF2B5EF4-FFF2-40B4-BE49-F238E27FC236}">
                <a16:creationId xmlns:a16="http://schemas.microsoft.com/office/drawing/2014/main" id="{D57B3E4A-76EE-1C7D-56D8-1ECDB726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5" y="4760707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8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H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9CB68-FACC-400B-DD1C-9DBB8997A264}"/>
              </a:ext>
            </a:extLst>
          </p:cNvPr>
          <p:cNvSpPr/>
          <p:nvPr userDrawn="1"/>
        </p:nvSpPr>
        <p:spPr>
          <a:xfrm>
            <a:off x="0" y="0"/>
            <a:ext cx="2209800" cy="142109"/>
          </a:xfrm>
          <a:prstGeom prst="rect">
            <a:avLst/>
          </a:prstGeom>
          <a:solidFill>
            <a:srgbClr val="67BE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1AB1F5-EC59-8EFE-69F5-2D345E34C398}"/>
              </a:ext>
            </a:extLst>
          </p:cNvPr>
          <p:cNvSpPr/>
          <p:nvPr userDrawn="1"/>
        </p:nvSpPr>
        <p:spPr>
          <a:xfrm>
            <a:off x="2209800" y="0"/>
            <a:ext cx="1060450" cy="142109"/>
          </a:xfrm>
          <a:prstGeom prst="rect">
            <a:avLst/>
          </a:prstGeom>
          <a:solidFill>
            <a:srgbClr val="288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85673-9907-DDD8-4940-940D91DC99C2}"/>
              </a:ext>
            </a:extLst>
          </p:cNvPr>
          <p:cNvSpPr/>
          <p:nvPr userDrawn="1"/>
        </p:nvSpPr>
        <p:spPr>
          <a:xfrm>
            <a:off x="3270250" y="0"/>
            <a:ext cx="5873750" cy="142109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13" name="Picture 26" descr="OCLC_H_PMS.eps">
            <a:extLst>
              <a:ext uri="{FF2B5EF4-FFF2-40B4-BE49-F238E27FC236}">
                <a16:creationId xmlns:a16="http://schemas.microsoft.com/office/drawing/2014/main" id="{D57B3E4A-76EE-1C7D-56D8-1ECDB7267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5" y="4760707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5259" y="831061"/>
            <a:ext cx="8174038" cy="646331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76213" y="638175"/>
            <a:ext cx="265112" cy="4505325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411956" y="638176"/>
            <a:ext cx="265112" cy="407462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1A772D-C565-5344-B070-5E48AE1DC02C}"/>
              </a:ext>
            </a:extLst>
          </p:cNvPr>
          <p:cNvSpPr/>
          <p:nvPr userDrawn="1"/>
        </p:nvSpPr>
        <p:spPr>
          <a:xfrm>
            <a:off x="0" y="0"/>
            <a:ext cx="2209800" cy="142109"/>
          </a:xfrm>
          <a:prstGeom prst="rect">
            <a:avLst/>
          </a:prstGeom>
          <a:solidFill>
            <a:srgbClr val="67BE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1ED8C-BBEF-F348-84D6-182C4FF01575}"/>
              </a:ext>
            </a:extLst>
          </p:cNvPr>
          <p:cNvSpPr/>
          <p:nvPr userDrawn="1"/>
        </p:nvSpPr>
        <p:spPr>
          <a:xfrm>
            <a:off x="2209800" y="0"/>
            <a:ext cx="1060450" cy="142109"/>
          </a:xfrm>
          <a:prstGeom prst="rect">
            <a:avLst/>
          </a:prstGeom>
          <a:solidFill>
            <a:srgbClr val="288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0DB020-30C8-FE49-883C-A2C025F27A13}"/>
              </a:ext>
            </a:extLst>
          </p:cNvPr>
          <p:cNvSpPr/>
          <p:nvPr userDrawn="1"/>
        </p:nvSpPr>
        <p:spPr>
          <a:xfrm>
            <a:off x="3270250" y="-1"/>
            <a:ext cx="5873750" cy="142109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7" name="Picture 26" descr="OCLC_H_PMS.eps">
            <a:extLst>
              <a:ext uri="{FF2B5EF4-FFF2-40B4-BE49-F238E27FC236}">
                <a16:creationId xmlns:a16="http://schemas.microsoft.com/office/drawing/2014/main" id="{F1FD9832-693D-1346-AD91-BE6E86BA8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6925" y="4760707"/>
            <a:ext cx="723437" cy="2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F1E3F9-2FEE-0D0A-FC87-1B59F77AD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" r="-1"/>
          <a:stretch/>
        </p:blipFill>
        <p:spPr>
          <a:xfrm>
            <a:off x="-17145" y="-4283"/>
            <a:ext cx="9178289" cy="93798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A2EC0D-1943-241D-0EA4-BCFA83BD87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291" y="3729895"/>
            <a:ext cx="1860446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/>
            </a:lvl2pPr>
            <a:lvl5pPr marL="1828754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36D9F5A-9B48-A264-4D92-2CAAD14327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2293" y="4136762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189" indent="0">
              <a:buNone/>
              <a:defRPr/>
            </a:lvl2pPr>
            <a:lvl5pPr marL="1828754" indent="0">
              <a:buNone/>
              <a:defRPr/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CF42B9C-4E2D-34A3-EEAC-94466D6A58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559" y="1886952"/>
            <a:ext cx="8598076" cy="1745083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4500" b="1" baseline="0"/>
            </a:lvl1pPr>
          </a:lstStyle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D5F37FF-2BEC-DF24-7DDE-DEE744DCB9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3083" y="1133603"/>
            <a:ext cx="8598552" cy="281556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1350"/>
            </a:lvl1pPr>
          </a:lstStyle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DATE (EXAMPLE 10.29.17)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FEDEFA5-6EA9-15BB-3F01-EAF7CB5B49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083" y="1415159"/>
            <a:ext cx="8598552" cy="281556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1350"/>
            </a:lvl1pPr>
          </a:lstStyle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LOCATION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712C09-CB8A-49F9-E279-55DD026D9E93}"/>
              </a:ext>
            </a:extLst>
          </p:cNvPr>
          <p:cNvCxnSpPr/>
          <p:nvPr userDrawn="1"/>
        </p:nvCxnSpPr>
        <p:spPr>
          <a:xfrm>
            <a:off x="252413" y="1795939"/>
            <a:ext cx="859855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D8E21EC-C493-B6BC-5323-000A0CE220CD}"/>
              </a:ext>
            </a:extLst>
          </p:cNvPr>
          <p:cNvSpPr/>
          <p:nvPr userDrawn="1"/>
        </p:nvSpPr>
        <p:spPr>
          <a:xfrm>
            <a:off x="0" y="792280"/>
            <a:ext cx="2209800" cy="142109"/>
          </a:xfrm>
          <a:prstGeom prst="rect">
            <a:avLst/>
          </a:prstGeom>
          <a:solidFill>
            <a:srgbClr val="67BE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A95735-A823-A305-F503-00B66AE12D89}"/>
              </a:ext>
            </a:extLst>
          </p:cNvPr>
          <p:cNvSpPr/>
          <p:nvPr userDrawn="1"/>
        </p:nvSpPr>
        <p:spPr>
          <a:xfrm>
            <a:off x="2209800" y="792280"/>
            <a:ext cx="1060450" cy="142109"/>
          </a:xfrm>
          <a:prstGeom prst="rect">
            <a:avLst/>
          </a:prstGeom>
          <a:solidFill>
            <a:srgbClr val="288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9C0873-A861-3E1F-75CB-EE72629D137C}"/>
              </a:ext>
            </a:extLst>
          </p:cNvPr>
          <p:cNvSpPr/>
          <p:nvPr userDrawn="1"/>
        </p:nvSpPr>
        <p:spPr>
          <a:xfrm>
            <a:off x="3270250" y="792280"/>
            <a:ext cx="5873750" cy="142109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20065B-63DA-FF14-3C28-E4C13D16C1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33404" y="4136762"/>
            <a:ext cx="1364723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189" indent="0">
              <a:buNone/>
              <a:defRPr/>
            </a:lvl2pPr>
            <a:lvl5pPr marL="1828754" indent="0">
              <a:buNone/>
              <a:defRPr/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1414E67-840A-B6EA-FF8E-24704DBDEB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33404" y="3729895"/>
            <a:ext cx="1860446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/>
            </a:lvl2pPr>
            <a:lvl5pPr marL="1828754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804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4686300"/>
            <a:ext cx="2209800" cy="4572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4686300"/>
            <a:ext cx="1060450" cy="4572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4686300"/>
            <a:ext cx="5873750" cy="4572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66FA-2D67-1244-AF22-EDC98F42E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3047D-AFD2-8C41-A382-0D79F4B3B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34AD5-F53D-3944-BF8F-4655CF37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3F22-9122-924A-A785-A5C4798A43F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F71C-E8C4-AD4E-9E91-15049462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8A76D-4873-4C4E-A78C-9DBF73A8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DFD2-A661-C243-8B67-309C48A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DC15-0FA3-7343-8779-7926B604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0290C-2B84-244B-98F9-88E215C7B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224F0-62BE-4144-82BD-A0F07FC0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3F22-9122-924A-A785-A5C4798A43F3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1F52C-4CC7-1440-BA05-59FE32BC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6D42-F1FA-974E-BFDF-CFAC4EA8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DFD2-A661-C243-8B67-309C48A6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60" r:id="rId2"/>
    <p:sldLayoutId id="2147483759" r:id="rId3"/>
    <p:sldLayoutId id="2147483670" r:id="rId4"/>
    <p:sldLayoutId id="2147483762" r:id="rId5"/>
    <p:sldLayoutId id="2147483763" r:id="rId6"/>
    <p:sldLayoutId id="2147483764" r:id="rId7"/>
    <p:sldLayoutId id="214748376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oc.lc/get-smar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849E3-11EA-29DB-FEEB-EBD793601D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291" y="3729895"/>
            <a:ext cx="1647246" cy="400110"/>
          </a:xfrm>
        </p:spPr>
        <p:txBody>
          <a:bodyPr/>
          <a:lstStyle/>
          <a:p>
            <a:r>
              <a:rPr lang="en-US" dirty="0"/>
              <a:t>Ed Davidson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E2C6DF-E69D-F72F-864F-C4ED4CAFFC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293" y="4136762"/>
            <a:ext cx="4296176" cy="621709"/>
          </a:xfrm>
        </p:spPr>
        <p:txBody>
          <a:bodyPr/>
          <a:lstStyle/>
          <a:p>
            <a:r>
              <a:rPr lang="en-US" dirty="0"/>
              <a:t>Senior Product Analyst – Resource Sharing</a:t>
            </a:r>
          </a:p>
          <a:p>
            <a:r>
              <a:rPr lang="en-US" dirty="0"/>
              <a:t>ed.davidson@oclc.org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F177C-4AA7-3167-F70B-4D3579C28F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91440" tIns="45720" rIns="91440" bIns="45720" anchor="t"/>
          <a:lstStyle/>
          <a:p>
            <a:r>
              <a:rPr lang="en-US" sz="3600" dirty="0">
                <a:effectLst/>
                <a:latin typeface="Arial" panose="020B0604020202020204" pitchFamily="34" charset="0"/>
              </a:rPr>
              <a:t>Exceed your library users’ expectations with fast interlibrary loan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5DFA3-1C8F-50C4-F3CF-85FB7AF404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8 February 2023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7DAD28-5186-3203-DEB8-2DE12B8090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/>
              <a:t>Forum For </a:t>
            </a:r>
            <a:r>
              <a:rPr lang="en-US" b="1" dirty="0" err="1"/>
              <a:t>Interlending</a:t>
            </a:r>
            <a:r>
              <a:rPr lang="en-US" b="1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6856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691"/>
          <a:stretch/>
        </p:blipFill>
        <p:spPr>
          <a:xfrm>
            <a:off x="555678" y="817273"/>
            <a:ext cx="3954780" cy="40523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1877631" y="1481359"/>
            <a:ext cx="2420779" cy="1362075"/>
            <a:chOff x="2151924" y="26801"/>
            <a:chExt cx="2420779" cy="136207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1924" y="26801"/>
              <a:ext cx="2420779" cy="136207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3597087" y="966348"/>
              <a:ext cx="465827" cy="25016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517673" y="1352766"/>
            <a:ext cx="1919288" cy="455204"/>
            <a:chOff x="5296384" y="282443"/>
            <a:chExt cx="1919288" cy="4552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6384" y="310451"/>
              <a:ext cx="1919288" cy="4271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6005314" y="282443"/>
              <a:ext cx="465827" cy="250166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625" y="1985228"/>
            <a:ext cx="4754880" cy="30346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E0A2F77-4C4C-D311-6734-E4C95C7AE707}"/>
              </a:ext>
            </a:extLst>
          </p:cNvPr>
          <p:cNvSpPr txBox="1">
            <a:spLocks/>
          </p:cNvSpPr>
          <p:nvPr/>
        </p:nvSpPr>
        <p:spPr>
          <a:xfrm>
            <a:off x="420321" y="155173"/>
            <a:ext cx="8678856" cy="6864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Deliver documents easily and securely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/>
              <a:t>Simplify ILL charges and fees </a:t>
            </a:r>
            <a:br>
              <a:rPr lang="en-US" sz="3200"/>
            </a:br>
            <a:r>
              <a:rPr lang="en-US" sz="3200"/>
              <a:t>with ILL Fee Management</a:t>
            </a:r>
          </a:p>
          <a:p>
            <a:endParaRPr lang="en-US"/>
          </a:p>
        </p:txBody>
      </p:sp>
      <p:pic>
        <p:nvPicPr>
          <p:cNvPr id="1028" name="Picture 4" descr="Graphical icon">
            <a:extLst>
              <a:ext uri="{FF2B5EF4-FFF2-40B4-BE49-F238E27FC236}">
                <a16:creationId xmlns:a16="http://schemas.microsoft.com/office/drawing/2014/main" id="{CF908BF7-D1BD-44DE-B41C-86E87420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6" y="1711731"/>
            <a:ext cx="3066092" cy="24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DA3FA6-F006-54C4-5DD2-B4DFBF4E626F}"/>
              </a:ext>
            </a:extLst>
          </p:cNvPr>
          <p:cNvSpPr txBox="1"/>
          <p:nvPr/>
        </p:nvSpPr>
        <p:spPr>
          <a:xfrm>
            <a:off x="3406878" y="1863836"/>
            <a:ext cx="5284760" cy="24591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marR="0" lvl="1" indent="-342900" defTabSz="457189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cs typeface="Arial"/>
              </a:rPr>
              <a:t>Easily reconcile all your fees </a:t>
            </a:r>
            <a:r>
              <a:rPr lang="en-US" sz="2400" dirty="0">
                <a:cs typeface="Arial"/>
              </a:rPr>
              <a:t>on a monthly basis</a:t>
            </a:r>
          </a:p>
          <a:p>
            <a:pPr marL="685800" marR="0" lvl="1" indent="-342900" defTabSz="457189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cs typeface="Arial"/>
              </a:rPr>
              <a:t>Free your staff </a:t>
            </a:r>
            <a:r>
              <a:rPr lang="en-US" sz="2400" dirty="0">
                <a:cs typeface="Arial"/>
              </a:rPr>
              <a:t>from calculating fees, writing and mailing cheques, and following up on unpaid invoices</a:t>
            </a:r>
          </a:p>
        </p:txBody>
      </p:sp>
    </p:spTree>
    <p:extLst>
      <p:ext uri="{BB962C8B-B14F-4D97-AF65-F5344CB8AC3E}">
        <p14:creationId xmlns:p14="http://schemas.microsoft.com/office/powerpoint/2010/main" val="20110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96"/>
          <a:stretch/>
        </p:blipFill>
        <p:spPr>
          <a:xfrm>
            <a:off x="286711" y="131973"/>
            <a:ext cx="4476750" cy="5955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391"/>
          <a:stretch/>
        </p:blipFill>
        <p:spPr>
          <a:xfrm>
            <a:off x="229017" y="2782364"/>
            <a:ext cx="8687753" cy="815269"/>
          </a:xfrm>
          <a:prstGeom prst="rect">
            <a:avLst/>
          </a:prstGeom>
          <a:ln w="25400">
            <a:solidFill>
              <a:srgbClr val="00B0F0"/>
            </a:solidFill>
          </a:ln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8CC2D83-B818-FE21-8B07-7F6F184C8201}"/>
              </a:ext>
            </a:extLst>
          </p:cNvPr>
          <p:cNvSpPr txBox="1">
            <a:spLocks/>
          </p:cNvSpPr>
          <p:nvPr/>
        </p:nvSpPr>
        <p:spPr>
          <a:xfrm>
            <a:off x="4900297" y="96254"/>
            <a:ext cx="4016473" cy="6864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Simplify ILL charges and fees with IFM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D37BA5-8E1F-B387-B236-02138276BC95}"/>
              </a:ext>
            </a:extLst>
          </p:cNvPr>
          <p:cNvSpPr txBox="1"/>
          <p:nvPr/>
        </p:nvSpPr>
        <p:spPr>
          <a:xfrm>
            <a:off x="0" y="4630384"/>
            <a:ext cx="4244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Sample</a:t>
            </a:r>
            <a:r>
              <a:rPr lang="en-US" sz="1600"/>
              <a:t>: Borrower Activity Overview Report</a:t>
            </a:r>
          </a:p>
        </p:txBody>
      </p:sp>
      <p:pic>
        <p:nvPicPr>
          <p:cNvPr id="1027" name="Picture 10">
            <a:extLst>
              <a:ext uri="{FF2B5EF4-FFF2-40B4-BE49-F238E27FC236}">
                <a16:creationId xmlns:a16="http://schemas.microsoft.com/office/drawing/2014/main" id="{E10EB9FC-9EED-545D-6286-30616C8E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79" y="2140904"/>
            <a:ext cx="3828842" cy="2329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9">
            <a:extLst>
              <a:ext uri="{FF2B5EF4-FFF2-40B4-BE49-F238E27FC236}">
                <a16:creationId xmlns:a16="http://schemas.microsoft.com/office/drawing/2014/main" id="{A301D458-6256-AC90-F434-63C3E41E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1" y="2140904"/>
            <a:ext cx="4104137" cy="24894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" b="66246"/>
          <a:stretch/>
        </p:blipFill>
        <p:spPr>
          <a:xfrm>
            <a:off x="2859157" y="655246"/>
            <a:ext cx="6284843" cy="14733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04679" y="4445011"/>
            <a:ext cx="4332035" cy="38893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12434" y="6199536"/>
            <a:ext cx="3096879" cy="32780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E5534A6-DEBF-45A4-3B5F-2BFFA03C4F40}"/>
              </a:ext>
            </a:extLst>
          </p:cNvPr>
          <p:cNvSpPr txBox="1">
            <a:spLocks/>
          </p:cNvSpPr>
          <p:nvPr/>
        </p:nvSpPr>
        <p:spPr>
          <a:xfrm>
            <a:off x="197566" y="91887"/>
            <a:ext cx="8439148" cy="8801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Illustrate the value of your library’s ILL 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with reports </a:t>
            </a:r>
          </a:p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D2D9BA-31A1-E729-D3D6-86E13372BA2F}"/>
              </a:ext>
            </a:extLst>
          </p:cNvPr>
          <p:cNvSpPr/>
          <p:nvPr/>
        </p:nvSpPr>
        <p:spPr>
          <a:xfrm>
            <a:off x="-60057" y="4646899"/>
            <a:ext cx="4304679" cy="33855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CA5A3-2E45-5271-2D49-7CF2319774A0}"/>
              </a:ext>
            </a:extLst>
          </p:cNvPr>
          <p:cNvSpPr txBox="1"/>
          <p:nvPr/>
        </p:nvSpPr>
        <p:spPr>
          <a:xfrm>
            <a:off x="4376979" y="4439920"/>
            <a:ext cx="4513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Sample</a:t>
            </a:r>
            <a:r>
              <a:rPr lang="en-US" sz="1600"/>
              <a:t>: </a:t>
            </a:r>
            <a:r>
              <a:rPr lang="en-US" sz="1600" b="0"/>
              <a:t>ILL Fee Management Lender Report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107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>
            <a:extLst>
              <a:ext uri="{FF2B5EF4-FFF2-40B4-BE49-F238E27FC236}">
                <a16:creationId xmlns:a16="http://schemas.microsoft.com/office/drawing/2014/main" id="{D2C11CBF-FE5A-C678-1C06-506152F6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864733"/>
            <a:ext cx="8389038" cy="3774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87C5AF-7124-8DCA-2C30-D75FF5C41915}"/>
              </a:ext>
            </a:extLst>
          </p:cNvPr>
          <p:cNvSpPr/>
          <p:nvPr/>
        </p:nvSpPr>
        <p:spPr>
          <a:xfrm>
            <a:off x="309562" y="4528364"/>
            <a:ext cx="5666695" cy="56070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AEEDF-3218-5DB4-7DB2-8EE6C5862D0D}"/>
              </a:ext>
            </a:extLst>
          </p:cNvPr>
          <p:cNvSpPr txBox="1"/>
          <p:nvPr/>
        </p:nvSpPr>
        <p:spPr>
          <a:xfrm>
            <a:off x="367052" y="4639439"/>
            <a:ext cx="5551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Sample</a:t>
            </a:r>
            <a:r>
              <a:rPr lang="en-US" sz="1600"/>
              <a:t>: Resource Sharing Lender Reasons for No report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D06DD93-72FF-6201-A75F-C5CB159137B1}"/>
              </a:ext>
            </a:extLst>
          </p:cNvPr>
          <p:cNvSpPr txBox="1">
            <a:spLocks/>
          </p:cNvSpPr>
          <p:nvPr/>
        </p:nvSpPr>
        <p:spPr>
          <a:xfrm>
            <a:off x="197566" y="91887"/>
            <a:ext cx="9022634" cy="8801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ILL reports can also help to optimize fill rates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67AF6D-CFDA-47D7-B8DD-6329EA12AC0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7256" y="102230"/>
            <a:ext cx="7971894" cy="68738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>
                <a:solidFill>
                  <a:schemeClr val="tx2"/>
                </a:solidFill>
              </a:rPr>
              <a:t>Turnaround time dashboard</a:t>
            </a:r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01246E9-71B6-4B9C-9064-56B99AD7A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5"/>
          <a:stretch/>
        </p:blipFill>
        <p:spPr bwMode="auto">
          <a:xfrm>
            <a:off x="467256" y="1026250"/>
            <a:ext cx="7813810" cy="37489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D3D05D-AAF4-EE4D-5112-1D428F356BE1}"/>
              </a:ext>
            </a:extLst>
          </p:cNvPr>
          <p:cNvCxnSpPr/>
          <p:nvPr/>
        </p:nvCxnSpPr>
        <p:spPr>
          <a:xfrm>
            <a:off x="304800" y="661844"/>
            <a:ext cx="8240573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CB4650-AF3A-64C4-52F0-E888C9DB0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Smart </a:t>
            </a:r>
            <a:r>
              <a:rPr lang="en-GB" dirty="0" err="1"/>
              <a:t>Fulfillment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556EC-DB54-694F-A99C-65B2FF09A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75082-0A95-BAC8-313A-7B8135205E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E638FC-45D6-8B72-0E35-0F78C6FE4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786" y="124938"/>
            <a:ext cx="8571860" cy="686442"/>
          </a:xfrm>
        </p:spPr>
        <p:txBody>
          <a:bodyPr/>
          <a:lstStyle/>
          <a:p>
            <a:r>
              <a:rPr lang="en-US" sz="3200"/>
              <a:t>Obtain items for your users faster </a:t>
            </a:r>
            <a:br>
              <a:rPr lang="en-US" sz="3200"/>
            </a:br>
            <a:r>
              <a:rPr lang="en-US" sz="3200"/>
              <a:t>with new smart fulfillment capabilities </a:t>
            </a:r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EE9C59-141A-0722-97C8-DADE6138A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67"/>
          <a:stretch/>
        </p:blipFill>
        <p:spPr>
          <a:xfrm>
            <a:off x="340786" y="1651378"/>
            <a:ext cx="7941347" cy="26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C1C987-A3E5-4E99-A85C-07E5599FC5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5475" y="1812925"/>
            <a:ext cx="3743325" cy="3330575"/>
          </a:xfrm>
          <a:prstGeom prst="rect">
            <a:avLst/>
          </a:prstGeom>
        </p:spPr>
        <p:txBody>
          <a:bodyPr vert="horz" lIns="91440" tIns="45720" rIns="91440" bIns="45720" anchor="t"/>
          <a:lstStyle/>
          <a:p>
            <a:pPr marL="0" indent="0">
              <a:spcAft>
                <a:spcPts val="2200"/>
              </a:spcAft>
              <a:buNone/>
            </a:pPr>
            <a:r>
              <a:rPr lang="en-US" sz="2000" b="1"/>
              <a:t>What is it?</a:t>
            </a:r>
            <a:endParaRPr lang="en-US" sz="2000" b="1"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>
                <a:cs typeface="Calibri"/>
              </a:rPr>
              <a:t>Automates ILL workflows based on library’s configuration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/>
              <a:t>Enables libraries to determine how patron-generated requests are processed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/>
              <a:t>For both borrowing and lending!</a:t>
            </a:r>
            <a:endParaRPr lang="en-US" sz="1800" b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A73804-5218-3741-BF2D-167DA45F3DEE}"/>
              </a:ext>
            </a:extLst>
          </p:cNvPr>
          <p:cNvGrpSpPr/>
          <p:nvPr/>
        </p:nvGrpSpPr>
        <p:grpSpPr>
          <a:xfrm>
            <a:off x="0" y="0"/>
            <a:ext cx="9144000" cy="644048"/>
            <a:chOff x="-45109" y="1"/>
            <a:chExt cx="9189109" cy="6440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76AD6E-4A6C-734B-B966-948401EDD3C6}"/>
                </a:ext>
              </a:extLst>
            </p:cNvPr>
            <p:cNvSpPr/>
            <p:nvPr/>
          </p:nvSpPr>
          <p:spPr>
            <a:xfrm>
              <a:off x="-45109" y="1"/>
              <a:ext cx="9189109" cy="644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CE16E104-E9BF-B04D-B501-3B5EE125F9DB}"/>
                </a:ext>
              </a:extLst>
            </p:cNvPr>
            <p:cNvSpPr txBox="1">
              <a:spLocks/>
            </p:cNvSpPr>
            <p:nvPr/>
          </p:nvSpPr>
          <p:spPr>
            <a:xfrm>
              <a:off x="347177" y="115912"/>
              <a:ext cx="8449646" cy="458822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>
                  <a:solidFill>
                    <a:schemeClr val="bg1"/>
                  </a:solidFill>
                </a:rPr>
                <a:t>WorldShare ILL</a:t>
              </a:r>
            </a:p>
          </p:txBody>
        </p:sp>
      </p:grp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3809B47-6868-684F-8ECD-AF2F88F4F347}"/>
              </a:ext>
            </a:extLst>
          </p:cNvPr>
          <p:cNvSpPr txBox="1">
            <a:spLocks/>
          </p:cNvSpPr>
          <p:nvPr/>
        </p:nvSpPr>
        <p:spPr>
          <a:xfrm>
            <a:off x="1231854" y="877756"/>
            <a:ext cx="7912146" cy="686442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Automated request manager (ARM)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3A8016E-B2E1-374D-8BC9-DBF959663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754" y="759959"/>
            <a:ext cx="862061" cy="86206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7AC990-51B8-C645-9253-7EE2D5AF9DAC}"/>
              </a:ext>
            </a:extLst>
          </p:cNvPr>
          <p:cNvCxnSpPr>
            <a:cxnSpLocks/>
          </p:cNvCxnSpPr>
          <p:nvPr/>
        </p:nvCxnSpPr>
        <p:spPr>
          <a:xfrm>
            <a:off x="726427" y="2324915"/>
            <a:ext cx="364237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EC4722B-7948-004A-A253-402915158B70}"/>
              </a:ext>
            </a:extLst>
          </p:cNvPr>
          <p:cNvSpPr/>
          <p:nvPr/>
        </p:nvSpPr>
        <p:spPr>
          <a:xfrm>
            <a:off x="4672951" y="1855913"/>
            <a:ext cx="3845574" cy="2053936"/>
          </a:xfrm>
          <a:prstGeom prst="rect">
            <a:avLst/>
          </a:prstGeom>
          <a:noFill/>
          <a:ln w="12700">
            <a:solidFill>
              <a:srgbClr val="01A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AFBA7D-B280-2447-8B08-B6AF02CEB19A}"/>
              </a:ext>
            </a:extLst>
          </p:cNvPr>
          <p:cNvSpPr/>
          <p:nvPr/>
        </p:nvSpPr>
        <p:spPr>
          <a:xfrm>
            <a:off x="4672951" y="1855912"/>
            <a:ext cx="3845574" cy="464244"/>
          </a:xfrm>
          <a:prstGeom prst="rect">
            <a:avLst/>
          </a:prstGeom>
          <a:solidFill>
            <a:srgbClr val="01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2CF1D6-17B6-3D4D-A428-1A2FDEF6094B}"/>
              </a:ext>
            </a:extLst>
          </p:cNvPr>
          <p:cNvSpPr txBox="1"/>
          <p:nvPr/>
        </p:nvSpPr>
        <p:spPr>
          <a:xfrm>
            <a:off x="4767933" y="1953284"/>
            <a:ext cx="375059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0"/>
              </a:lnSpc>
            </a:pPr>
            <a:r>
              <a:rPr lang="en-US" b="1">
                <a:solidFill>
                  <a:schemeClr val="bg1"/>
                </a:solidFill>
              </a:rPr>
              <a:t>HOW DOES IT HELP?</a:t>
            </a:r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93B2CF-98D2-8748-B562-FCBF81F6A171}"/>
              </a:ext>
            </a:extLst>
          </p:cNvPr>
          <p:cNvSpPr txBox="1"/>
          <p:nvPr/>
        </p:nvSpPr>
        <p:spPr>
          <a:xfrm>
            <a:off x="4767933" y="2405225"/>
            <a:ext cx="3750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/>
              <a:t>Ensures patrons get resources quickly</a:t>
            </a:r>
          </a:p>
          <a:p>
            <a:pPr>
              <a:spcAft>
                <a:spcPts val="1200"/>
              </a:spcAft>
            </a:pPr>
            <a:r>
              <a:rPr lang="en-US" sz="1600"/>
              <a:t>Processes more requests faster</a:t>
            </a:r>
          </a:p>
          <a:p>
            <a:pPr>
              <a:spcAft>
                <a:spcPts val="1200"/>
              </a:spcAft>
            </a:pPr>
            <a:r>
              <a:rPr lang="en-US" sz="1600"/>
              <a:t>Helps staff focus time on more </a:t>
            </a:r>
            <a:br>
              <a:rPr lang="en-US" sz="1600"/>
            </a:br>
            <a:r>
              <a:rPr lang="en-US" sz="1600"/>
              <a:t>complex needs</a:t>
            </a:r>
          </a:p>
        </p:txBody>
      </p:sp>
    </p:spTree>
    <p:extLst>
      <p:ext uri="{BB962C8B-B14F-4D97-AF65-F5344CB8AC3E}">
        <p14:creationId xmlns:p14="http://schemas.microsoft.com/office/powerpoint/2010/main" val="42092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AF385F-AF18-164D-ADB0-5FED1C8BBC17}"/>
              </a:ext>
            </a:extLst>
          </p:cNvPr>
          <p:cNvSpPr/>
          <p:nvPr/>
        </p:nvSpPr>
        <p:spPr>
          <a:xfrm>
            <a:off x="4672951" y="1856231"/>
            <a:ext cx="3845574" cy="2532888"/>
          </a:xfrm>
          <a:prstGeom prst="rect">
            <a:avLst/>
          </a:prstGeom>
          <a:noFill/>
          <a:ln w="12700">
            <a:solidFill>
              <a:srgbClr val="01AF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C1C987-A3E5-4E99-A85C-07E5599FC5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5474" y="1812925"/>
            <a:ext cx="3946525" cy="2671989"/>
          </a:xfrm>
          <a:prstGeom prst="rect">
            <a:avLst/>
          </a:prstGeom>
        </p:spPr>
        <p:txBody>
          <a:bodyPr vert="horz" lIns="91440" tIns="45720" rIns="91440" bIns="45720" anchor="t"/>
          <a:lstStyle/>
          <a:p>
            <a:pPr marL="0" indent="0">
              <a:spcAft>
                <a:spcPts val="2200"/>
              </a:spcAft>
              <a:buNone/>
            </a:pPr>
            <a:r>
              <a:rPr lang="en-US" sz="2000" b="1"/>
              <a:t>What is it?</a:t>
            </a:r>
            <a:endParaRPr lang="en-US" sz="1800" b="1"/>
          </a:p>
          <a:p>
            <a:pPr marL="0" indent="0">
              <a:spcAft>
                <a:spcPts val="1200"/>
              </a:spcAft>
              <a:buNone/>
            </a:pPr>
            <a:r>
              <a:rPr lang="en-US" sz="1800"/>
              <a:t>Connects to a lender’s local catalog to see if an item is on the shelf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/>
              <a:t>Responds "no” automatically if item is checked out or unavailable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>
                <a:cs typeface="Arial"/>
              </a:rPr>
              <a:t>Complete this form: </a:t>
            </a:r>
            <a:r>
              <a:rPr lang="en-US" sz="1800" b="1">
                <a:solidFill>
                  <a:srgbClr val="0070C0"/>
                </a:solidFill>
                <a:effectLst/>
              </a:rPr>
              <a:t>oc.lc/</a:t>
            </a:r>
            <a:r>
              <a:rPr lang="en-US" sz="1800" b="1" err="1">
                <a:solidFill>
                  <a:srgbClr val="0070C0"/>
                </a:solidFill>
                <a:effectLst/>
              </a:rPr>
              <a:t>realtimeill</a:t>
            </a:r>
            <a:endParaRPr lang="en-US" sz="1800">
              <a:cs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DF9496-2390-9645-AC1E-02AA96320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296" y="750193"/>
            <a:ext cx="881978" cy="881978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7C54DD4-A5BD-F540-A748-B30571C14B5F}"/>
              </a:ext>
            </a:extLst>
          </p:cNvPr>
          <p:cNvSpPr txBox="1">
            <a:spLocks/>
          </p:cNvSpPr>
          <p:nvPr/>
        </p:nvSpPr>
        <p:spPr>
          <a:xfrm>
            <a:off x="1689054" y="877756"/>
            <a:ext cx="7344879" cy="68644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Real-time availability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A73804-5218-3741-BF2D-167DA45F3DEE}"/>
              </a:ext>
            </a:extLst>
          </p:cNvPr>
          <p:cNvGrpSpPr/>
          <p:nvPr/>
        </p:nvGrpSpPr>
        <p:grpSpPr>
          <a:xfrm>
            <a:off x="0" y="0"/>
            <a:ext cx="9144000" cy="644048"/>
            <a:chOff x="-45109" y="1"/>
            <a:chExt cx="9189109" cy="6440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76AD6E-4A6C-734B-B966-948401EDD3C6}"/>
                </a:ext>
              </a:extLst>
            </p:cNvPr>
            <p:cNvSpPr/>
            <p:nvPr/>
          </p:nvSpPr>
          <p:spPr>
            <a:xfrm>
              <a:off x="-45109" y="1"/>
              <a:ext cx="9189109" cy="644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CE16E104-E9BF-B04D-B501-3B5EE125F9DB}"/>
                </a:ext>
              </a:extLst>
            </p:cNvPr>
            <p:cNvSpPr txBox="1">
              <a:spLocks/>
            </p:cNvSpPr>
            <p:nvPr/>
          </p:nvSpPr>
          <p:spPr>
            <a:xfrm>
              <a:off x="347177" y="115912"/>
              <a:ext cx="8449646" cy="458822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>
                  <a:solidFill>
                    <a:schemeClr val="bg1"/>
                  </a:solidFill>
                </a:rPr>
                <a:t>WorldShare ILL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2A25C96-433E-5748-A4D7-0E8A49FCE4F9}"/>
              </a:ext>
            </a:extLst>
          </p:cNvPr>
          <p:cNvSpPr/>
          <p:nvPr/>
        </p:nvSpPr>
        <p:spPr>
          <a:xfrm>
            <a:off x="4672951" y="1855912"/>
            <a:ext cx="3845574" cy="464244"/>
          </a:xfrm>
          <a:prstGeom prst="rect">
            <a:avLst/>
          </a:prstGeom>
          <a:solidFill>
            <a:srgbClr val="01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24569C-BE82-E546-924E-12157AFD534E}"/>
              </a:ext>
            </a:extLst>
          </p:cNvPr>
          <p:cNvSpPr txBox="1"/>
          <p:nvPr/>
        </p:nvSpPr>
        <p:spPr>
          <a:xfrm>
            <a:off x="4767933" y="2379670"/>
            <a:ext cx="37505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/>
              <a:t>Gets requests to lenders that can supply the fastest</a:t>
            </a:r>
          </a:p>
          <a:p>
            <a:pPr>
              <a:spcAft>
                <a:spcPts val="1200"/>
              </a:spcAft>
            </a:pPr>
            <a:r>
              <a:rPr lang="en-US" sz="1600" b="1"/>
              <a:t>Speeds up borrower turnaround time</a:t>
            </a:r>
            <a:r>
              <a:rPr lang="en-US" sz="1600"/>
              <a:t> systemwide</a:t>
            </a:r>
          </a:p>
          <a:p>
            <a:pPr>
              <a:spcAft>
                <a:spcPts val="1200"/>
              </a:spcAft>
            </a:pPr>
            <a:r>
              <a:rPr lang="en-US" sz="1600" b="1"/>
              <a:t>Reduces time as a lender</a:t>
            </a:r>
            <a:r>
              <a:rPr lang="en-US" sz="1600"/>
              <a:t> spent looking up item availability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FBF4B5-D6CE-CF41-A36E-5AC613AA48A8}"/>
              </a:ext>
            </a:extLst>
          </p:cNvPr>
          <p:cNvCxnSpPr>
            <a:cxnSpLocks/>
          </p:cNvCxnSpPr>
          <p:nvPr/>
        </p:nvCxnSpPr>
        <p:spPr>
          <a:xfrm>
            <a:off x="726427" y="2324915"/>
            <a:ext cx="364237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C8861F-17C6-C949-8C57-D30AB9FC1B8E}"/>
              </a:ext>
            </a:extLst>
          </p:cNvPr>
          <p:cNvSpPr txBox="1"/>
          <p:nvPr/>
        </p:nvSpPr>
        <p:spPr>
          <a:xfrm>
            <a:off x="4767933" y="1953284"/>
            <a:ext cx="375059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0"/>
              </a:lnSpc>
            </a:pPr>
            <a:r>
              <a:rPr lang="en-US" b="1">
                <a:solidFill>
                  <a:schemeClr val="bg1"/>
                </a:solidFill>
              </a:rPr>
              <a:t>HOW DOES IT HELP?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915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2EE9E3-2290-E393-9CDD-A8AB908C2F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7634" y="1223616"/>
            <a:ext cx="8523940" cy="3785705"/>
          </a:xfrm>
        </p:spPr>
        <p:txBody>
          <a:bodyPr/>
          <a:lstStyle/>
          <a:p>
            <a:r>
              <a:rPr lang="en-US" dirty="0"/>
              <a:t>Overview of WorldShare Interlibrary Loan</a:t>
            </a:r>
          </a:p>
          <a:p>
            <a:r>
              <a:rPr lang="en-US" dirty="0"/>
              <a:t>Smart Fulfillment: Expediting turnaround times</a:t>
            </a:r>
          </a:p>
          <a:p>
            <a:r>
              <a:rPr lang="en-US" dirty="0"/>
              <a:t>The Express service</a:t>
            </a:r>
          </a:p>
          <a:p>
            <a:r>
              <a:rPr lang="en-US" dirty="0"/>
              <a:t>UK Specific topics</a:t>
            </a:r>
          </a:p>
          <a:p>
            <a:r>
              <a:rPr lang="en-US" dirty="0"/>
              <a:t>Questions…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1B371-2FE5-CF91-C362-6B5A6BE60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426" y="385663"/>
            <a:ext cx="8439148" cy="68644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305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D5F6BB-8A9D-4E70-B762-F91F9F39D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/>
              <a:t>Smart fulfillment: Smart lender strings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8EE6590-AFB2-4A79-A3D5-04190F0B0750}"/>
              </a:ext>
            </a:extLst>
          </p:cNvPr>
          <p:cNvSpPr txBox="1">
            <a:spLocks/>
          </p:cNvSpPr>
          <p:nvPr/>
        </p:nvSpPr>
        <p:spPr>
          <a:xfrm>
            <a:off x="449607" y="933780"/>
            <a:ext cx="8127538" cy="3477353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/>
              <a:t>What makes a lender string built by automation better than a string I build myself? </a:t>
            </a:r>
            <a:endParaRPr lang="en-US" sz="2000" i="1">
              <a:cs typeface="Arial"/>
            </a:endParaRPr>
          </a:p>
          <a:p>
            <a:r>
              <a:rPr lang="en-US" sz="2000" b="1"/>
              <a:t>Strings built with automation utilize and consider:</a:t>
            </a:r>
            <a:endParaRPr lang="en-US" sz="2000" b="1">
              <a:cs typeface="Arial"/>
            </a:endParaRPr>
          </a:p>
          <a:p>
            <a:pPr lvl="1"/>
            <a:r>
              <a:rPr lang="en-US" sz="2000"/>
              <a:t>Deflections</a:t>
            </a:r>
            <a:endParaRPr lang="en-US" sz="2000">
              <a:cs typeface="Arial"/>
            </a:endParaRPr>
          </a:p>
          <a:p>
            <a:pPr lvl="1"/>
            <a:r>
              <a:rPr lang="en-US" sz="2000"/>
              <a:t>Turnaround time</a:t>
            </a:r>
            <a:endParaRPr lang="en-US" sz="2000">
              <a:cs typeface="Arial"/>
            </a:endParaRPr>
          </a:p>
          <a:p>
            <a:pPr lvl="1"/>
            <a:r>
              <a:rPr lang="en-US" sz="2000"/>
              <a:t>Electronic licenses</a:t>
            </a:r>
            <a:endParaRPr lang="en-US" sz="2000">
              <a:cs typeface="Arial"/>
            </a:endParaRPr>
          </a:p>
          <a:p>
            <a:pPr lvl="1"/>
            <a:r>
              <a:rPr lang="en-US" sz="2000"/>
              <a:t>Print serial holdings</a:t>
            </a:r>
          </a:p>
          <a:p>
            <a:pPr lvl="1"/>
            <a:r>
              <a:rPr lang="en-US" sz="2000" err="1">
                <a:cs typeface="Arial"/>
              </a:rPr>
              <a:t>WorldCat</a:t>
            </a:r>
            <a:r>
              <a:rPr lang="en-US" sz="2000">
                <a:cs typeface="Arial"/>
              </a:rPr>
              <a:t> knowledge base holdings</a:t>
            </a:r>
          </a:p>
          <a:p>
            <a:pPr lvl="1"/>
            <a:r>
              <a:rPr lang="en-US" sz="2000"/>
              <a:t>Profiled groups in Custom Holdings Paths</a:t>
            </a:r>
          </a:p>
          <a:p>
            <a:r>
              <a:rPr lang="en-US" sz="2400" b="1">
                <a:solidFill>
                  <a:srgbClr val="0070C0"/>
                </a:solidFill>
              </a:rPr>
              <a:t>GOAL</a:t>
            </a:r>
            <a:r>
              <a:rPr lang="en-US" sz="2400">
                <a:solidFill>
                  <a:srgbClr val="0070C0"/>
                </a:solidFill>
              </a:rPr>
              <a:t>: Faster turnaround times</a:t>
            </a:r>
          </a:p>
          <a:p>
            <a:pPr marL="457200" lvl="1" indent="0">
              <a:buNone/>
            </a:pPr>
            <a:endParaRPr lang="en-US" sz="2000"/>
          </a:p>
          <a:p>
            <a:pPr marL="0" indent="0">
              <a:buNone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631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C46EB8-FFA0-2D7F-234E-036D8C449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200" dirty="0"/>
              <a:t>Smart Lender Strings: How they are built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D67C6-6E78-6675-7399-7228FE568CF4}"/>
              </a:ext>
            </a:extLst>
          </p:cNvPr>
          <p:cNvSpPr txBox="1"/>
          <p:nvPr/>
        </p:nvSpPr>
        <p:spPr>
          <a:xfrm>
            <a:off x="439740" y="1124975"/>
            <a:ext cx="860082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We call the lenders selected by Automation "smart lender strings” because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ARM has access to more data than your staff interface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It can evaluate the capacity of HUNDREDS of potential lenders to fill each request.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Arial"/>
              </a:rPr>
              <a:t>It can </a:t>
            </a:r>
            <a:r>
              <a:rPr lang="en-US" sz="1600" dirty="0">
                <a:latin typeface="Arial"/>
                <a:cs typeface="Arial"/>
              </a:rPr>
              <a:t>remove lenders who would deflect the request,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Sort lenders in each of your groups by turnaround time – while performing load balancing so if a lender is the fastest but currently has a new lending request queue that is much larger than what they typically have, that lender is deprioritized until their workload looks more typical. 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Smart lender strings consider LHRs for print serial holdings,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/>
                <a:cs typeface="Arial"/>
              </a:rPr>
              <a:t>And lender kb holdings, and licenses for electronic materials.</a:t>
            </a:r>
          </a:p>
          <a:p>
            <a:pPr>
              <a:defRPr/>
            </a:pPr>
            <a:endParaRPr lang="en-US" sz="1600" dirty="0">
              <a:latin typeface="Arial"/>
              <a:cs typeface="Arial"/>
            </a:endParaRPr>
          </a:p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And there is quite a difference in turnaround times between requests handled totally by automation and those where staff manually processed them and created the lender strings.</a:t>
            </a:r>
          </a:p>
        </p:txBody>
      </p:sp>
    </p:spTree>
    <p:extLst>
      <p:ext uri="{BB962C8B-B14F-4D97-AF65-F5344CB8AC3E}">
        <p14:creationId xmlns:p14="http://schemas.microsoft.com/office/powerpoint/2010/main" val="2823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E36A5F-23B4-408D-925E-D60B7A231F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784" y="207119"/>
            <a:ext cx="8462430" cy="686442"/>
          </a:xfrm>
        </p:spPr>
        <p:txBody>
          <a:bodyPr/>
          <a:lstStyle/>
          <a:p>
            <a:r>
              <a:rPr lang="en-US" sz="2600" dirty="0"/>
              <a:t>Smart lender strings: Two requests for the same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DB9BB-8A22-4483-8142-BC9C6BCEEB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785" y="1059480"/>
            <a:ext cx="8664575" cy="3356378"/>
          </a:xfrm>
        </p:spPr>
        <p:txBody>
          <a:bodyPr vert="horz" lIns="91440" tIns="45720" rIns="91440" bIns="45720" anchor="t"/>
          <a:lstStyle/>
          <a:p>
            <a:r>
              <a:rPr lang="en-US" sz="2000" dirty="0"/>
              <a:t>     </a:t>
            </a:r>
            <a:endParaRPr lang="en-US" sz="2000"/>
          </a:p>
          <a:p>
            <a:r>
              <a:rPr lang="en-US" sz="2000" dirty="0"/>
              <a:t>     Copy request for articles from </a:t>
            </a:r>
            <a:r>
              <a:rPr lang="en-US" sz="2000" i="1" dirty="0"/>
              <a:t>Developmental Psychology</a:t>
            </a:r>
            <a:r>
              <a:rPr lang="en-US" sz="2000" b="1" i="1" dirty="0"/>
              <a:t> </a:t>
            </a:r>
            <a:r>
              <a:rPr lang="en-US" sz="2000" dirty="0"/>
              <a:t>journal</a:t>
            </a:r>
            <a:endParaRPr lang="en-US" sz="200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E058F7-1317-4023-9DD1-56209621B56A}"/>
              </a:ext>
            </a:extLst>
          </p:cNvPr>
          <p:cNvGraphicFramePr>
            <a:graphicFrameLocks noGrp="1"/>
          </p:cNvGraphicFramePr>
          <p:nvPr/>
        </p:nvGraphicFramePr>
        <p:xfrm>
          <a:off x="220133" y="2078610"/>
          <a:ext cx="858308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51">
                  <a:extLst>
                    <a:ext uri="{9D8B030D-6E8A-4147-A177-3AD203B41FA5}">
                      <a16:colId xmlns:a16="http://schemas.microsoft.com/office/drawing/2014/main" val="1083871247"/>
                    </a:ext>
                  </a:extLst>
                </a:gridCol>
                <a:gridCol w="1100171">
                  <a:extLst>
                    <a:ext uri="{9D8B030D-6E8A-4147-A177-3AD203B41FA5}">
                      <a16:colId xmlns:a16="http://schemas.microsoft.com/office/drawing/2014/main" val="3663068590"/>
                    </a:ext>
                  </a:extLst>
                </a:gridCol>
                <a:gridCol w="1100171">
                  <a:extLst>
                    <a:ext uri="{9D8B030D-6E8A-4147-A177-3AD203B41FA5}">
                      <a16:colId xmlns:a16="http://schemas.microsoft.com/office/drawing/2014/main" val="2883335321"/>
                    </a:ext>
                  </a:extLst>
                </a:gridCol>
                <a:gridCol w="1100171">
                  <a:extLst>
                    <a:ext uri="{9D8B030D-6E8A-4147-A177-3AD203B41FA5}">
                      <a16:colId xmlns:a16="http://schemas.microsoft.com/office/drawing/2014/main" val="1560872661"/>
                    </a:ext>
                  </a:extLst>
                </a:gridCol>
                <a:gridCol w="1098958">
                  <a:extLst>
                    <a:ext uri="{9D8B030D-6E8A-4147-A177-3AD203B41FA5}">
                      <a16:colId xmlns:a16="http://schemas.microsoft.com/office/drawing/2014/main" val="1559712807"/>
                    </a:ext>
                  </a:extLst>
                </a:gridCol>
                <a:gridCol w="1275127">
                  <a:extLst>
                    <a:ext uri="{9D8B030D-6E8A-4147-A177-3AD203B41FA5}">
                      <a16:colId xmlns:a16="http://schemas.microsoft.com/office/drawing/2014/main" val="4269170957"/>
                    </a:ext>
                  </a:extLst>
                </a:gridCol>
                <a:gridCol w="1244733">
                  <a:extLst>
                    <a:ext uri="{9D8B030D-6E8A-4147-A177-3AD203B41FA5}">
                      <a16:colId xmlns:a16="http://schemas.microsoft.com/office/drawing/2014/main" val="1952404206"/>
                    </a:ext>
                  </a:extLst>
                </a:gridCol>
              </a:tblGrid>
              <a:tr h="721453">
                <a:tc>
                  <a:txBody>
                    <a:bodyPr/>
                    <a:lstStyle/>
                    <a:p>
                      <a:r>
                        <a:rPr lang="en-US" sz="1500" dirty="0"/>
                        <a:t>How was lender string built?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Patron placed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Request sent to lenders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Request shipped by lender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Position in lender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Request received at borrowing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Borrower’s turnaround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695488"/>
                  </a:ext>
                </a:extLst>
              </a:tr>
              <a:tr h="285225">
                <a:tc>
                  <a:txBody>
                    <a:bodyPr/>
                    <a:lstStyle/>
                    <a:p>
                      <a:r>
                        <a:rPr lang="en-US" sz="1400" b="1" dirty="0"/>
                        <a:t>Automation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(Library 1)</a:t>
                      </a:r>
                      <a:br>
                        <a:rPr lang="en-US" sz="1400" b="1" dirty="0"/>
                      </a:b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Friday,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1:53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Friday,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1:53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Friday,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2:07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Friday,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2:08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52151"/>
                  </a:ext>
                </a:extLst>
              </a:tr>
              <a:tr h="402672">
                <a:tc>
                  <a:txBody>
                    <a:bodyPr/>
                    <a:lstStyle/>
                    <a:p>
                      <a:r>
                        <a:rPr lang="en-US" sz="1400" b="1" dirty="0"/>
                        <a:t>Manually by staff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(Library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Tuesday, 2:28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Thursday,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11:44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Thursday, 11:56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 hours,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28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73662"/>
                  </a:ext>
                </a:extLst>
              </a:tr>
            </a:tbl>
          </a:graphicData>
        </a:graphic>
      </p:graphicFrame>
      <p:pic>
        <p:nvPicPr>
          <p:cNvPr id="1028" name="Picture 4" descr="Developmental Psychology Journal - APA Publishing | APA">
            <a:extLst>
              <a:ext uri="{FF2B5EF4-FFF2-40B4-BE49-F238E27FC236}">
                <a16:creationId xmlns:a16="http://schemas.microsoft.com/office/drawing/2014/main" id="{A1F43F97-7BC7-4DAA-8A6D-D9A533CE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2" y="921214"/>
            <a:ext cx="800669" cy="106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CD5DD0-BD58-4C5D-926D-C0F329E91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785" y="241909"/>
            <a:ext cx="8608481" cy="686442"/>
          </a:xfrm>
        </p:spPr>
        <p:txBody>
          <a:bodyPr/>
          <a:lstStyle/>
          <a:p>
            <a:r>
              <a:rPr lang="en-US" sz="2600" dirty="0"/>
              <a:t>Smart lender strings: two requests for the same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88231-FDA0-4A48-9758-A9C9E42EA741}"/>
              </a:ext>
            </a:extLst>
          </p:cNvPr>
          <p:cNvSpPr txBox="1"/>
          <p:nvPr/>
        </p:nvSpPr>
        <p:spPr>
          <a:xfrm>
            <a:off x="989846" y="1287842"/>
            <a:ext cx="79756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Loan request for the DVD, </a:t>
            </a:r>
            <a:r>
              <a:rPr lang="en-US" sz="2000" i="1" dirty="0"/>
              <a:t>A </a:t>
            </a:r>
            <a:r>
              <a:rPr lang="en-US" sz="2000" i="1" dirty="0" err="1"/>
              <a:t>Godwink</a:t>
            </a:r>
            <a:r>
              <a:rPr lang="en-US" sz="2000" i="1" dirty="0"/>
              <a:t> Christmas: Meant for Love</a:t>
            </a:r>
            <a:endParaRPr lang="en-US" sz="2000" dirty="0"/>
          </a:p>
        </p:txBody>
      </p:sp>
      <p:pic>
        <p:nvPicPr>
          <p:cNvPr id="2050" name="Picture 2" descr="Amazon.com: A Godwink Christmas: Meant For Love: Benjamin Hollingsworth,  Cindy Busby, Kathie Lee Gifford, Paul Ziller, Dan Angel, Kathie Lee  Gifford, Louise DuArt, Squire D. Rushnell, Tom Mazza: Movies &amp; TV">
            <a:extLst>
              <a:ext uri="{FF2B5EF4-FFF2-40B4-BE49-F238E27FC236}">
                <a16:creationId xmlns:a16="http://schemas.microsoft.com/office/drawing/2014/main" id="{9919A6C2-F1C4-4081-97DB-57C451600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4" y="876830"/>
            <a:ext cx="790017" cy="11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EC1AC0F-B97E-4DD9-B156-564E3DB508EA}"/>
              </a:ext>
            </a:extLst>
          </p:cNvPr>
          <p:cNvGraphicFramePr>
            <a:graphicFrameLocks noGrp="1"/>
          </p:cNvGraphicFramePr>
          <p:nvPr/>
        </p:nvGraphicFramePr>
        <p:xfrm>
          <a:off x="194734" y="2046394"/>
          <a:ext cx="8763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009">
                  <a:extLst>
                    <a:ext uri="{9D8B030D-6E8A-4147-A177-3AD203B41FA5}">
                      <a16:colId xmlns:a16="http://schemas.microsoft.com/office/drawing/2014/main" val="1083871247"/>
                    </a:ext>
                  </a:extLst>
                </a:gridCol>
                <a:gridCol w="1233182">
                  <a:extLst>
                    <a:ext uri="{9D8B030D-6E8A-4147-A177-3AD203B41FA5}">
                      <a16:colId xmlns:a16="http://schemas.microsoft.com/office/drawing/2014/main" val="1443262569"/>
                    </a:ext>
                  </a:extLst>
                </a:gridCol>
                <a:gridCol w="1224792">
                  <a:extLst>
                    <a:ext uri="{9D8B030D-6E8A-4147-A177-3AD203B41FA5}">
                      <a16:colId xmlns:a16="http://schemas.microsoft.com/office/drawing/2014/main" val="3663068590"/>
                    </a:ext>
                  </a:extLst>
                </a:gridCol>
                <a:gridCol w="1183625">
                  <a:extLst>
                    <a:ext uri="{9D8B030D-6E8A-4147-A177-3AD203B41FA5}">
                      <a16:colId xmlns:a16="http://schemas.microsoft.com/office/drawing/2014/main" val="2883335321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1560872661"/>
                    </a:ext>
                  </a:extLst>
                </a:gridCol>
                <a:gridCol w="1258349">
                  <a:extLst>
                    <a:ext uri="{9D8B030D-6E8A-4147-A177-3AD203B41FA5}">
                      <a16:colId xmlns:a16="http://schemas.microsoft.com/office/drawing/2014/main" val="1559712807"/>
                    </a:ext>
                  </a:extLst>
                </a:gridCol>
                <a:gridCol w="1255863">
                  <a:extLst>
                    <a:ext uri="{9D8B030D-6E8A-4147-A177-3AD203B41FA5}">
                      <a16:colId xmlns:a16="http://schemas.microsoft.com/office/drawing/2014/main" val="4269170957"/>
                    </a:ext>
                  </a:extLst>
                </a:gridCol>
              </a:tblGrid>
              <a:tr h="488391">
                <a:tc>
                  <a:txBody>
                    <a:bodyPr/>
                    <a:lstStyle/>
                    <a:p>
                      <a:r>
                        <a:rPr lang="en-US" sz="1500" dirty="0"/>
                        <a:t>How was lender string built?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Patron placed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Request sent to lenders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Request shipped by lender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Position in lender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Request received at borrowing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Borrower’s turnaround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695488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r>
                        <a:rPr lang="en-US" sz="1400" b="1" dirty="0"/>
                        <a:t>Automation</a:t>
                      </a:r>
                    </a:p>
                    <a:p>
                      <a:r>
                        <a:rPr lang="en-US" sz="1400" b="1" dirty="0"/>
                        <a:t>(Library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Thursday, March 4,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1:30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Thursday, March 4, 1:31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Thursday, March 4,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2:27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Monday, March 8,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9:09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 days, 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7 hours, 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39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52151"/>
                  </a:ext>
                </a:extLst>
              </a:tr>
              <a:tr h="302133">
                <a:tc>
                  <a:txBody>
                    <a:bodyPr/>
                    <a:lstStyle/>
                    <a:p>
                      <a:r>
                        <a:rPr lang="en-US" sz="1400" b="1" dirty="0"/>
                        <a:t>Manually by staff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(Library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Sunday,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Dec 27,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11:12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Tuesday, January 12,  8:44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Saturday, January 23, 10:30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Monday, February 8, 10:16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 days,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11 hours,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4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7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6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713EA44-C052-0340-8A55-61FF400E3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070"/>
            <a:ext cx="9144000" cy="4785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607F7F-1CE6-ED00-E68C-D57C0C363FA7}"/>
              </a:ext>
            </a:extLst>
          </p:cNvPr>
          <p:cNvSpPr txBox="1"/>
          <p:nvPr/>
        </p:nvSpPr>
        <p:spPr>
          <a:xfrm>
            <a:off x="310896" y="4352544"/>
            <a:ext cx="362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4C8C2B"/>
                </a:solidFill>
              </a:rPr>
              <a:t>oc.lc/sf-get-started</a:t>
            </a:r>
          </a:p>
        </p:txBody>
      </p:sp>
    </p:spTree>
    <p:extLst>
      <p:ext uri="{BB962C8B-B14F-4D97-AF65-F5344CB8AC3E}">
        <p14:creationId xmlns:p14="http://schemas.microsoft.com/office/powerpoint/2010/main" val="14391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A8D6CD-FD38-4E87-92FB-6154B15F2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205740" tIns="34290" rIns="205740" bIns="34290" anchor="t">
            <a:spAutoFit/>
          </a:bodyPr>
          <a:lstStyle/>
          <a:p>
            <a:r>
              <a:rPr lang="en-US" dirty="0"/>
              <a:t>OCLC’s express Service</a:t>
            </a:r>
            <a:endParaRPr lang="en-US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B0925-8B57-4986-A560-4F1FA9282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A92029-EA4C-4418-95DF-02F4299C90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5B977-2FEC-460F-9A21-A25C397AC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11" y="1592439"/>
            <a:ext cx="2410178" cy="241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A0C4D8-227C-4717-8AE8-429D05FB6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/>
                </a:solidFill>
                <a:cs typeface="Arial"/>
              </a:rPr>
              <a:t>The OCLC Express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1E361-93B1-433D-AB63-60BD73D50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884" y="1029746"/>
            <a:ext cx="8628116" cy="3899453"/>
          </a:xfrm>
        </p:spPr>
        <p:txBody>
          <a:bodyPr vert="horz" lIns="68580" tIns="34290" rIns="68580" bIns="34290" anchor="t"/>
          <a:lstStyle/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 b="1" dirty="0"/>
              <a:t>1,000+ </a:t>
            </a:r>
            <a:r>
              <a:rPr lang="en-US" dirty="0"/>
              <a:t>libraries</a:t>
            </a:r>
          </a:p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 b="1" dirty="0"/>
              <a:t>550,000,000+ </a:t>
            </a:r>
            <a:r>
              <a:rPr lang="en-US" dirty="0"/>
              <a:t>holdings</a:t>
            </a:r>
          </a:p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 b="1" dirty="0"/>
              <a:t>20,000,000+ </a:t>
            </a:r>
            <a:r>
              <a:rPr lang="en-US" dirty="0"/>
              <a:t>unique holdings</a:t>
            </a:r>
          </a:p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 b="1" dirty="0">
                <a:ea typeface="+mn-lt"/>
                <a:cs typeface="+mn-lt"/>
              </a:rPr>
              <a:t>500,000+ </a:t>
            </a:r>
            <a:r>
              <a:rPr lang="en-US" dirty="0">
                <a:ea typeface="+mn-lt"/>
                <a:cs typeface="+mn-lt"/>
              </a:rPr>
              <a:t>copy requests filled in 2022</a:t>
            </a:r>
          </a:p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 b="1" dirty="0"/>
              <a:t>10-hour </a:t>
            </a:r>
            <a:r>
              <a:rPr lang="en-US" dirty="0"/>
              <a:t>average turnaround time</a:t>
            </a:r>
          </a:p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 dirty="0">
                <a:ea typeface="+mn-lt"/>
                <a:cs typeface="+mn-lt"/>
              </a:rPr>
              <a:t>Membership</a:t>
            </a:r>
            <a:r>
              <a:rPr lang="en-US" dirty="0"/>
              <a:t> cost </a:t>
            </a:r>
            <a:r>
              <a:rPr lang="en-US" b="1" dirty="0"/>
              <a:t>= $0</a:t>
            </a:r>
            <a:endParaRPr lang="en-US" dirty="0"/>
          </a:p>
          <a:p>
            <a:pPr marL="0" indent="0">
              <a:buNone/>
            </a:pPr>
            <a:endParaRPr lang="en-US" sz="3000" dirty="0"/>
          </a:p>
          <a:p>
            <a:pPr marL="456724" lvl="1" indent="0">
              <a:buNone/>
            </a:pPr>
            <a:endParaRPr lang="en-US" sz="2700" dirty="0">
              <a:cs typeface="Arial"/>
            </a:endParaRPr>
          </a:p>
          <a:p>
            <a:pPr marL="456724" lvl="1" indent="0">
              <a:buNone/>
            </a:pPr>
            <a:endParaRPr lang="en-US" sz="2700" dirty="0">
              <a:cs typeface="Arial"/>
            </a:endParaRP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49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A0DAE7-4CC7-9567-C2C8-B6E2DD556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/>
                </a:solidFill>
                <a:cs typeface="Arial"/>
              </a:rPr>
              <a:t>Express: Membership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9F0A7-C2D9-3BFF-C8DB-451674D53656}"/>
              </a:ext>
            </a:extLst>
          </p:cNvPr>
          <p:cNvSpPr txBox="1"/>
          <p:nvPr/>
        </p:nvSpPr>
        <p:spPr>
          <a:xfrm>
            <a:off x="340786" y="1029746"/>
            <a:ext cx="85632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Libraries that supply copy requests in 18 hours or less are invited to join Express.  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These libraries receive an updated list of other Express symbols about three times per year.  The list can be used for a super-fast Custom Holdings Group to make fulfillment for your patrons' borrowing requests </a:t>
            </a:r>
            <a:r>
              <a:rPr lang="en-US" sz="1400" i="1" dirty="0">
                <a:latin typeface="Arial"/>
                <a:cs typeface="Arial"/>
              </a:rPr>
              <a:t>even faster.</a:t>
            </a:r>
            <a:endParaRPr lang="en-US" sz="1400" dirty="0"/>
          </a:p>
          <a:p>
            <a:endParaRPr lang="en-US" sz="1400" dirty="0"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The breadth and depth of Express is impressive:</a:t>
            </a:r>
          </a:p>
          <a:p>
            <a:r>
              <a:rPr lang="en-US" sz="1400" dirty="0">
                <a:latin typeface="Arial"/>
                <a:cs typeface="Arial"/>
              </a:rPr>
              <a:t>More than 1000 libraries – who typically do better than the 18-hour turnaround time – most average 10 hours.  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And, In case you’re wondering, the group already includes 5 UK libraries who agreed to participate out of the 9 whose turnaround times made them eligible for Express membership.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Being part of Express is available at no additional cost to qualifying libraries.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Express Lenders may still charge per request or not – it is up to their normal working practices</a:t>
            </a:r>
          </a:p>
        </p:txBody>
      </p:sp>
    </p:spTree>
    <p:extLst>
      <p:ext uri="{BB962C8B-B14F-4D97-AF65-F5344CB8AC3E}">
        <p14:creationId xmlns:p14="http://schemas.microsoft.com/office/powerpoint/2010/main" val="35039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E0740B-D71A-4832-B1B3-1A97460F1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511" y="310640"/>
            <a:ext cx="8439148" cy="686442"/>
          </a:xfrm>
        </p:spPr>
        <p:txBody>
          <a:bodyPr vert="horz" lIns="68580" tIns="34290" rIns="68580" bIns="34290" anchor="t"/>
          <a:lstStyle/>
          <a:p>
            <a:r>
              <a:rPr lang="en-US" sz="3200" dirty="0">
                <a:solidFill>
                  <a:schemeClr val="accent1"/>
                </a:solidFill>
                <a:cs typeface="Arial"/>
              </a:rPr>
              <a:t>Express: Best practices for borrowing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2BC8A-DEF9-418B-B6EF-2DB0CD0FF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235" y="996129"/>
            <a:ext cx="8076704" cy="3356378"/>
          </a:xfrm>
        </p:spPr>
        <p:txBody>
          <a:bodyPr vert="horz" lIns="68580" tIns="34290" rIns="68580" bIns="34290" anchor="t"/>
          <a:lstStyle/>
          <a:p>
            <a:pPr marL="342265" indent="-342265"/>
            <a:r>
              <a:rPr lang="en-US" sz="2100" dirty="0">
                <a:cs typeface="Arial"/>
              </a:rPr>
              <a:t>Create a custom holdings group for Express</a:t>
            </a:r>
          </a:p>
          <a:p>
            <a:pPr marL="342265" indent="-342265"/>
            <a:r>
              <a:rPr lang="en-US" sz="2100" dirty="0">
                <a:cs typeface="Arial"/>
              </a:rPr>
              <a:t>Make this group first in the custom holdings path you use to request copies</a:t>
            </a:r>
          </a:p>
          <a:p>
            <a:pPr marL="342265" indent="-342265"/>
            <a:r>
              <a:rPr lang="en-US" sz="2100" dirty="0">
                <a:cs typeface="Arial"/>
              </a:rPr>
              <a:t>Set up an automation with </a:t>
            </a:r>
            <a:r>
              <a:rPr lang="en-US" sz="2100" b="1" dirty="0">
                <a:cs typeface="Arial"/>
              </a:rPr>
              <a:t>automated request manager</a:t>
            </a:r>
            <a:r>
              <a:rPr lang="en-US" sz="2100" dirty="0">
                <a:cs typeface="Arial"/>
              </a:rPr>
              <a:t> to speed the process even more</a:t>
            </a:r>
          </a:p>
          <a:p>
            <a:pPr marL="342265" indent="-342265"/>
            <a:endParaRPr lang="en-US" sz="600" b="1" dirty="0">
              <a:ea typeface="+mn-lt"/>
              <a:cs typeface="Arial"/>
            </a:endParaRPr>
          </a:p>
          <a:p>
            <a:pPr marL="342265" indent="-342265"/>
            <a:r>
              <a:rPr lang="en-US" sz="2100" b="1" dirty="0" err="1">
                <a:ea typeface="+mn-lt"/>
                <a:cs typeface="+mn-lt"/>
              </a:rPr>
              <a:t>Tipasa</a:t>
            </a:r>
            <a:r>
              <a:rPr lang="en-US" sz="2100" b="1" dirty="0">
                <a:ea typeface="+mn-lt"/>
                <a:cs typeface="+mn-lt"/>
              </a:rPr>
              <a:t> </a:t>
            </a:r>
            <a:r>
              <a:rPr lang="en-US" sz="2100" dirty="0">
                <a:ea typeface="+mn-lt"/>
                <a:cs typeface="+mn-lt"/>
              </a:rPr>
              <a:t>libraries</a:t>
            </a:r>
          </a:p>
          <a:p>
            <a:pPr marL="742315" lvl="1" indent="-285115"/>
            <a:r>
              <a:rPr lang="en-US" sz="2100" dirty="0">
                <a:ea typeface="+mn-lt"/>
                <a:cs typeface="+mn-lt"/>
              </a:rPr>
              <a:t>Turn on </a:t>
            </a:r>
            <a:r>
              <a:rPr lang="en-US" sz="2100" b="1" dirty="0">
                <a:ea typeface="+mn-lt"/>
                <a:cs typeface="+mn-lt"/>
              </a:rPr>
              <a:t>Proven Senders </a:t>
            </a:r>
            <a:r>
              <a:rPr lang="en-US" sz="2100" dirty="0">
                <a:ea typeface="+mn-lt"/>
                <a:cs typeface="+mn-lt"/>
              </a:rPr>
              <a:t>so that copies delivered by Article Exchange are automatically received and your patrons notified as soon as the supplier uploads the document.</a:t>
            </a:r>
          </a:p>
          <a:p>
            <a:pPr marL="457200" lvl="1" indent="0">
              <a:buNone/>
            </a:pPr>
            <a:endParaRPr lang="en-US" sz="1988" b="1" dirty="0">
              <a:cs typeface="Arial"/>
            </a:endParaRPr>
          </a:p>
          <a:p>
            <a:pPr marL="342265" indent="-342265"/>
            <a:endParaRPr lang="en-US" dirty="0"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E2EF42-8480-A949-8D95-5FA08095E705}"/>
              </a:ext>
            </a:extLst>
          </p:cNvPr>
          <p:cNvCxnSpPr>
            <a:cxnSpLocks/>
          </p:cNvCxnSpPr>
          <p:nvPr/>
        </p:nvCxnSpPr>
        <p:spPr>
          <a:xfrm>
            <a:off x="428625" y="2845590"/>
            <a:ext cx="76933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4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6F755-32AA-4B0E-A1D1-2DD53EAE9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511" y="309686"/>
            <a:ext cx="8439148" cy="686442"/>
          </a:xfrm>
        </p:spPr>
        <p:txBody>
          <a:bodyPr vert="horz" lIns="68580" tIns="34290" rIns="68580" bIns="34290" anchor="t"/>
          <a:lstStyle/>
          <a:p>
            <a:r>
              <a:rPr lang="en-US" sz="3200">
                <a:solidFill>
                  <a:schemeClr val="accent1"/>
                </a:solidFill>
                <a:cs typeface="Arial"/>
              </a:rPr>
              <a:t>Express: Best practices for lending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62993-9227-450E-81E7-96E7E44CA5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510" y="996129"/>
            <a:ext cx="8618070" cy="3356378"/>
          </a:xfrm>
        </p:spPr>
        <p:txBody>
          <a:bodyPr vert="horz" lIns="68580" tIns="34290" rIns="68580" bIns="34290" anchor="t"/>
          <a:lstStyle/>
          <a:p>
            <a:pPr marL="0" indent="0">
              <a:buNone/>
            </a:pPr>
            <a:r>
              <a:rPr lang="en-US" sz="2100" b="1" dirty="0">
                <a:cs typeface="Arial"/>
              </a:rPr>
              <a:t>Requires no major changes</a:t>
            </a:r>
            <a:r>
              <a:rPr lang="en-US" sz="2100" dirty="0">
                <a:cs typeface="Arial"/>
              </a:rPr>
              <a:t> in your lending configuration or workflows</a:t>
            </a:r>
            <a:endParaRPr lang="en-US" sz="2100" dirty="0"/>
          </a:p>
          <a:p>
            <a:pPr marL="742315" lvl="1" indent="-285115"/>
            <a:r>
              <a:rPr lang="en-US" sz="1800" dirty="0">
                <a:cs typeface="Arial"/>
              </a:rPr>
              <a:t>No change needed in days to respond</a:t>
            </a:r>
          </a:p>
          <a:p>
            <a:pPr marL="742315" lvl="1" indent="-285115"/>
            <a:r>
              <a:rPr lang="en-US" sz="1800" dirty="0">
                <a:cs typeface="Arial"/>
              </a:rPr>
              <a:t>No change to ILL staffing levels or hours</a:t>
            </a:r>
          </a:p>
          <a:p>
            <a:pPr marL="742315" lvl="1" indent="-285115"/>
            <a:r>
              <a:rPr lang="en-US" sz="1800" dirty="0">
                <a:cs typeface="Arial"/>
              </a:rPr>
              <a:t>No need to check queues on weekends (unless you already do so)</a:t>
            </a:r>
          </a:p>
          <a:p>
            <a:pPr marL="742315" lvl="1" indent="-285115"/>
            <a:r>
              <a:rPr lang="en-US" sz="1800" dirty="0">
                <a:cs typeface="Arial"/>
              </a:rPr>
              <a:t>No policy changes required at all</a:t>
            </a:r>
          </a:p>
          <a:p>
            <a:pPr marL="742315" lvl="1" indent="-285115"/>
            <a:r>
              <a:rPr lang="en-US" sz="1800" dirty="0">
                <a:cs typeface="Arial"/>
              </a:rPr>
              <a:t>Be consistent:  </a:t>
            </a:r>
          </a:p>
          <a:p>
            <a:pPr marL="1142365" lvl="2" indent="-227965"/>
            <a:r>
              <a:rPr lang="en-US" dirty="0">
                <a:cs typeface="Arial"/>
              </a:rPr>
              <a:t>Check queues frequently (especially copies) and process copies first</a:t>
            </a:r>
          </a:p>
          <a:p>
            <a:pPr marL="1142365" lvl="2" indent="-227965"/>
            <a:r>
              <a:rPr lang="en-US" dirty="0">
                <a:cs typeface="Arial"/>
              </a:rPr>
              <a:t>Supply electronically via Article Exchange </a:t>
            </a:r>
          </a:p>
          <a:p>
            <a:pPr marL="1142365" lvl="2" indent="-227965"/>
            <a:r>
              <a:rPr lang="en-US" dirty="0">
                <a:cs typeface="Arial"/>
              </a:rPr>
              <a:t>If you cannot supply an article, say “no” quickly; do not let requests linger in your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CB4650-AF3A-64C4-52F0-E888C9DB0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Worldshare</a:t>
            </a:r>
            <a:r>
              <a:rPr lang="en-GB" dirty="0"/>
              <a:t> Network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556EC-DB54-694F-A99C-65B2FF09A9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75082-0A95-BAC8-313A-7B8135205E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6F755-32AA-4B0E-A1D1-2DD53EAE9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511" y="309686"/>
            <a:ext cx="8439148" cy="686442"/>
          </a:xfrm>
        </p:spPr>
        <p:txBody>
          <a:bodyPr vert="horz" lIns="68580" tIns="34290" rIns="68580" bIns="34290" anchor="t"/>
          <a:lstStyle/>
          <a:p>
            <a:r>
              <a:rPr lang="en-US" sz="3200" dirty="0">
                <a:solidFill>
                  <a:schemeClr val="accent1"/>
                </a:solidFill>
                <a:cs typeface="Arial"/>
              </a:rPr>
              <a:t>Express: How to join (It’s free)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62993-9227-450E-81E7-96E7E44CA5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510" y="996129"/>
            <a:ext cx="8618070" cy="3356378"/>
          </a:xfrm>
        </p:spPr>
        <p:txBody>
          <a:bodyPr vert="horz" lIns="68580" tIns="34290" rIns="68580" bIns="34290" anchor="t"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If you are invited to Express, you don't need to make drastic changes to perform better – you’re obviously providing excellent service already!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F31E79-F996-6826-532A-E4329F096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259" y="831061"/>
            <a:ext cx="8174038" cy="646331"/>
          </a:xfrm>
        </p:spPr>
        <p:txBody>
          <a:bodyPr/>
          <a:lstStyle/>
          <a:p>
            <a:r>
              <a:rPr lang="en-GB" dirty="0"/>
              <a:t>SOME UK Specific Items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658A7-54E8-BD5F-FB4C-426262BBC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E4750-9A9C-1AB2-85C8-B919D4D2F3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6F755-32AA-4B0E-A1D1-2DD53EAE9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511" y="309686"/>
            <a:ext cx="8439148" cy="686442"/>
          </a:xfrm>
        </p:spPr>
        <p:txBody>
          <a:bodyPr vert="horz" lIns="68580" tIns="34290" rIns="68580" bIns="34290" anchor="t"/>
          <a:lstStyle/>
          <a:p>
            <a:r>
              <a:rPr lang="en-GB" sz="3200" dirty="0">
                <a:solidFill>
                  <a:schemeClr val="accent1"/>
                </a:solidFill>
                <a:cs typeface="Arial"/>
              </a:rPr>
              <a:t>R</a:t>
            </a:r>
            <a:r>
              <a:rPr lang="en-US" sz="3200" dirty="0" err="1">
                <a:solidFill>
                  <a:schemeClr val="accent1"/>
                </a:solidFill>
                <a:cs typeface="Arial"/>
              </a:rPr>
              <a:t>equesting</a:t>
            </a:r>
            <a:r>
              <a:rPr lang="en-US" sz="3200" dirty="0">
                <a:solidFill>
                  <a:schemeClr val="accent1"/>
                </a:solidFill>
                <a:cs typeface="Arial"/>
              </a:rPr>
              <a:t> from The British Library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62993-9227-450E-81E7-96E7E44CA5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510" y="996129"/>
            <a:ext cx="8618070" cy="4036314"/>
          </a:xfrm>
        </p:spPr>
        <p:txBody>
          <a:bodyPr vert="horz" lIns="68580" tIns="34290" rIns="68580" bIns="34290" anchor="t"/>
          <a:lstStyle/>
          <a:p>
            <a:pPr marL="0" indent="0">
              <a:buNone/>
            </a:pPr>
            <a:r>
              <a:rPr lang="en-GB" sz="2000" dirty="0"/>
              <a:t>No special processing, no need for </a:t>
            </a:r>
            <a:r>
              <a:rPr lang="en-GB" sz="2000" dirty="0" err="1"/>
              <a:t>ARTeMail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Route your requests to the BRI symbol in WSILL or </a:t>
            </a:r>
            <a:r>
              <a:rPr lang="en-GB" sz="2000" dirty="0" err="1"/>
              <a:t>Tipasa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BL automatically pulls the requests into their internal system</a:t>
            </a:r>
          </a:p>
          <a:p>
            <a:pPr marL="0" indent="0">
              <a:buNone/>
            </a:pPr>
            <a:r>
              <a:rPr lang="en-GB" sz="2000" dirty="0"/>
              <a:t>BL automatically updates the requests to Unfilled or Shipped</a:t>
            </a:r>
          </a:p>
          <a:p>
            <a:pPr marL="0" indent="0">
              <a:buNone/>
            </a:pPr>
            <a:r>
              <a:rPr lang="en-GB" sz="2000" dirty="0"/>
              <a:t>BL invoices your library directly in GBP (Don’t use IFM!)</a:t>
            </a:r>
          </a:p>
          <a:p>
            <a:pPr marL="0" indent="0">
              <a:buNone/>
            </a:pPr>
            <a:r>
              <a:rPr lang="en-GB" sz="2000" dirty="0"/>
              <a:t>BL have </a:t>
            </a:r>
            <a:r>
              <a:rPr lang="en-GB" sz="2000" dirty="0" err="1"/>
              <a:t>preset</a:t>
            </a:r>
            <a:r>
              <a:rPr lang="en-GB" sz="2000" dirty="0"/>
              <a:t> all their UK accounts with the following defaults: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800" dirty="0"/>
              <a:t>Copies delivered by unencrypted download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800" dirty="0"/>
              <a:t>Copyright set to Library </a:t>
            </a:r>
            <a:r>
              <a:rPr lang="en-GB" sz="1800"/>
              <a:t>Privilege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800"/>
              <a:t>Individual </a:t>
            </a:r>
            <a:r>
              <a:rPr lang="en-GB" sz="1800" dirty="0"/>
              <a:t>requests can override the default delivery address</a:t>
            </a:r>
          </a:p>
          <a:p>
            <a:pPr marL="0" indent="0">
              <a:buNone/>
            </a:pPr>
            <a:r>
              <a:rPr lang="en-GB" sz="2000" dirty="0"/>
              <a:t>NB: To override default copyright include “CCS” in the Borrowing Note.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6F755-32AA-4B0E-A1D1-2DD53EAE9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511" y="309686"/>
            <a:ext cx="8439148" cy="686442"/>
          </a:xfrm>
        </p:spPr>
        <p:txBody>
          <a:bodyPr vert="horz" lIns="68580" tIns="34290" rIns="68580" bIns="34290" anchor="t"/>
          <a:lstStyle/>
          <a:p>
            <a:r>
              <a:rPr lang="en-US" sz="3200" dirty="0">
                <a:solidFill>
                  <a:schemeClr val="accent1"/>
                </a:solidFill>
                <a:cs typeface="Arial"/>
              </a:rPr>
              <a:t>Off-system Requesting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62993-9227-450E-81E7-96E7E44CA5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510" y="996128"/>
            <a:ext cx="8618070" cy="3634237"/>
          </a:xfrm>
        </p:spPr>
        <p:txBody>
          <a:bodyPr vert="horz" lIns="68580" tIns="34290" rIns="68580" bIns="34290" anchor="t"/>
          <a:lstStyle/>
          <a:p>
            <a:pPr marL="0" indent="0">
              <a:buNone/>
            </a:pPr>
            <a:r>
              <a:rPr lang="en-GB" sz="1800" dirty="0"/>
              <a:t>New functionality introduced last summer allows WSILL and </a:t>
            </a:r>
            <a:r>
              <a:rPr lang="en-GB" sz="1800" dirty="0" err="1"/>
              <a:t>Tipasa</a:t>
            </a:r>
            <a:r>
              <a:rPr lang="en-GB" sz="1800" dirty="0"/>
              <a:t> users to request from or supply to libraries outside of the OCLC network using email</a:t>
            </a:r>
            <a:br>
              <a:rPr lang="en-GB" sz="1800" dirty="0"/>
            </a:br>
            <a:endParaRPr lang="en-GB" sz="1800" dirty="0"/>
          </a:p>
          <a:p>
            <a:pPr marL="0" indent="0">
              <a:buNone/>
            </a:pPr>
            <a:r>
              <a:rPr lang="en-GB" sz="1800" dirty="0"/>
              <a:t>Libraries can now maintain a private “address book” of their off-system partners, including Days to Respond, email addresses, contact details etc.</a:t>
            </a:r>
            <a:br>
              <a:rPr lang="en-GB" sz="1800" dirty="0"/>
            </a:br>
            <a:endParaRPr lang="en-GB" sz="1800" dirty="0"/>
          </a:p>
          <a:p>
            <a:pPr marL="0" indent="0">
              <a:buNone/>
            </a:pPr>
            <a:r>
              <a:rPr lang="en-GB" sz="1800" dirty="0"/>
              <a:t>Over the next 6 months off-system requesting will be gaining the ability to automatically send the following types of emails: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 err="1"/>
              <a:t>overdues</a:t>
            </a:r>
            <a:r>
              <a:rPr lang="en-GB" sz="1600" dirty="0"/>
              <a:t> to off-system borrowers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cancellations when off-system lenders take too long to respond or the patron’s need by date expires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Initial request messages when off-system requests are first submitted</a:t>
            </a:r>
          </a:p>
          <a:p>
            <a:pPr marL="45720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318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6F755-32AA-4B0E-A1D1-2DD53EAE9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511" y="309686"/>
            <a:ext cx="8439148" cy="686442"/>
          </a:xfrm>
        </p:spPr>
        <p:txBody>
          <a:bodyPr vert="horz" lIns="68580" tIns="34290" rIns="68580" bIns="34290" anchor="t"/>
          <a:lstStyle/>
          <a:p>
            <a:r>
              <a:rPr lang="en-US" sz="3200" dirty="0">
                <a:solidFill>
                  <a:schemeClr val="accent1"/>
                </a:solidFill>
                <a:cs typeface="Arial"/>
              </a:rPr>
              <a:t>Off-system Requesting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62993-9227-450E-81E7-96E7E44CA5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510" y="996128"/>
            <a:ext cx="8618070" cy="3634237"/>
          </a:xfrm>
        </p:spPr>
        <p:txBody>
          <a:bodyPr vert="horz" lIns="68580" tIns="34290" rIns="68580" bIns="34290" anchor="t"/>
          <a:lstStyle/>
          <a:p>
            <a:pPr marL="0" indent="0">
              <a:buNone/>
            </a:pPr>
            <a:r>
              <a:rPr lang="en-GB" sz="1800" dirty="0"/>
              <a:t>But don’t get too carried away by this new feature.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Please try </a:t>
            </a:r>
            <a:r>
              <a:rPr lang="en-GB" sz="1800" b="1" dirty="0"/>
              <a:t>not</a:t>
            </a:r>
            <a:r>
              <a:rPr lang="en-GB" sz="1800" dirty="0"/>
              <a:t> to use Off-system Requesting to send emails to:</a:t>
            </a:r>
          </a:p>
          <a:p>
            <a:pPr marL="400050" lvl="1" indent="0">
              <a:buNone/>
            </a:pPr>
            <a:r>
              <a:rPr lang="en-GB" sz="1600" dirty="0"/>
              <a:t>a) The British Library -- just route requests to the “BRI” symbol instead – its easier for you and for the British Library</a:t>
            </a:r>
          </a:p>
          <a:p>
            <a:pPr marL="400050" lvl="1" indent="0">
              <a:buNone/>
            </a:pPr>
            <a:r>
              <a:rPr lang="en-GB" sz="1600" dirty="0"/>
              <a:t>b) Fellow UK </a:t>
            </a:r>
            <a:r>
              <a:rPr lang="en-GB" sz="1600" dirty="0" err="1"/>
              <a:t>WorldShareILL</a:t>
            </a:r>
            <a:r>
              <a:rPr lang="en-GB" sz="1600" dirty="0"/>
              <a:t> and </a:t>
            </a:r>
            <a:r>
              <a:rPr lang="en-GB" sz="1600" dirty="0" err="1"/>
              <a:t>Tipasa</a:t>
            </a:r>
            <a:r>
              <a:rPr lang="en-GB" sz="1600" dirty="0"/>
              <a:t> users – just add them to your lender strings as normal.</a:t>
            </a:r>
          </a:p>
          <a:p>
            <a:pPr marL="457200" lvl="1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507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7FAB8-F534-5227-A729-C6B33AA3D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  <a:cs typeface="Arial"/>
              </a:rPr>
              <a:t>ISO 18626: The new ILL Protocol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38C041-55F0-99BF-66A9-ADE08024D1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Request Transfer into </a:t>
            </a:r>
            <a:r>
              <a:rPr lang="en-GB" dirty="0" err="1"/>
              <a:t>WorldShareILL</a:t>
            </a:r>
            <a:r>
              <a:rPr lang="en-GB" dirty="0"/>
              <a:t> or </a:t>
            </a:r>
            <a:r>
              <a:rPr lang="en-GB" dirty="0" err="1"/>
              <a:t>Tipasa</a:t>
            </a:r>
            <a:endParaRPr lang="en-GB" dirty="0"/>
          </a:p>
          <a:p>
            <a:pPr lvl="1"/>
            <a:r>
              <a:rPr lang="en-GB" dirty="0" err="1"/>
              <a:t>Sirsi-Dynix</a:t>
            </a:r>
            <a:endParaRPr lang="en-GB" dirty="0"/>
          </a:p>
          <a:p>
            <a:pPr lvl="1"/>
            <a:r>
              <a:rPr lang="en-GB" dirty="0"/>
              <a:t>Alma</a:t>
            </a:r>
          </a:p>
          <a:p>
            <a:pPr lvl="1"/>
            <a:r>
              <a:rPr lang="en-GB" dirty="0"/>
              <a:t>Innovative</a:t>
            </a:r>
          </a:p>
          <a:p>
            <a:r>
              <a:rPr lang="en-GB" dirty="0"/>
              <a:t>Full Peer To Peer ILL transactions</a:t>
            </a:r>
          </a:p>
          <a:p>
            <a:pPr lvl="1"/>
            <a:r>
              <a:rPr lang="en-GB" i="1" dirty="0"/>
              <a:t>Alma Coming Soon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2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6F755-32AA-4B0E-A1D1-2DD53EAE9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511" y="309686"/>
            <a:ext cx="8439148" cy="686442"/>
          </a:xfrm>
        </p:spPr>
        <p:txBody>
          <a:bodyPr vert="horz" lIns="68580" tIns="34290" rIns="68580" bIns="34290" anchor="t"/>
          <a:lstStyle/>
          <a:p>
            <a:r>
              <a:rPr lang="en-GB" sz="3200" dirty="0">
                <a:solidFill>
                  <a:schemeClr val="accent1"/>
                </a:solidFill>
                <a:cs typeface="Arial"/>
              </a:rPr>
              <a:t>U</a:t>
            </a:r>
            <a:r>
              <a:rPr lang="en-US" sz="3200" dirty="0">
                <a:solidFill>
                  <a:schemeClr val="accent1"/>
                </a:solidFill>
                <a:cs typeface="Arial"/>
              </a:rPr>
              <a:t>K Public Libraries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62993-9227-450E-81E7-96E7E44CA5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511" y="1054494"/>
            <a:ext cx="8618070" cy="3634237"/>
          </a:xfrm>
        </p:spPr>
        <p:txBody>
          <a:bodyPr vert="horz" lIns="68580" tIns="34290" rIns="68580" bIns="34290" anchor="t"/>
          <a:lstStyle/>
          <a:p>
            <a:pPr marL="0" indent="0">
              <a:buNone/>
            </a:pPr>
            <a:r>
              <a:rPr lang="en-GB" sz="1800" dirty="0"/>
              <a:t>During 2023 the 100 or so UK public libraries currently using the </a:t>
            </a:r>
            <a:r>
              <a:rPr lang="en-GB" sz="1800" dirty="0" err="1"/>
              <a:t>UnityUK</a:t>
            </a:r>
            <a:r>
              <a:rPr lang="en-GB" sz="1800" dirty="0"/>
              <a:t> system will be migrating to </a:t>
            </a:r>
            <a:r>
              <a:rPr lang="en-GB" sz="1800" dirty="0" err="1"/>
              <a:t>WorldShareILL</a:t>
            </a:r>
            <a:r>
              <a:rPr lang="en-GB" sz="1800" dirty="0"/>
              <a:t> or </a:t>
            </a:r>
            <a:r>
              <a:rPr lang="en-GB" sz="1800" dirty="0" err="1"/>
              <a:t>Tipasa</a:t>
            </a:r>
            <a:r>
              <a:rPr lang="en-GB" sz="1800" dirty="0"/>
              <a:t>. </a:t>
            </a:r>
            <a:br>
              <a:rPr lang="en-GB" sz="1800" dirty="0"/>
            </a:br>
            <a:endParaRPr lang="en-GB" sz="1800" dirty="0"/>
          </a:p>
          <a:p>
            <a:pPr marL="0" indent="0">
              <a:buNone/>
            </a:pPr>
            <a:r>
              <a:rPr lang="en-GB" sz="1800" dirty="0"/>
              <a:t>This means that the 30 or so UK academic libraries using WSILL or </a:t>
            </a:r>
            <a:r>
              <a:rPr lang="en-GB" sz="1800" dirty="0" err="1"/>
              <a:t>Tipasa</a:t>
            </a:r>
            <a:r>
              <a:rPr lang="en-GB" sz="1800" dirty="0"/>
              <a:t> will be able to </a:t>
            </a:r>
            <a:r>
              <a:rPr lang="en-GB" sz="1800" dirty="0" err="1"/>
              <a:t>interlend</a:t>
            </a:r>
            <a:r>
              <a:rPr lang="en-GB" sz="1800" dirty="0"/>
              <a:t> with those 100 UK public libraries all within their WSILL or </a:t>
            </a:r>
            <a:r>
              <a:rPr lang="en-GB" sz="1800" dirty="0" err="1"/>
              <a:t>Tipasa</a:t>
            </a:r>
            <a:r>
              <a:rPr lang="en-GB" sz="1800" dirty="0"/>
              <a:t>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This should result a healthy decrease in the number of </a:t>
            </a:r>
            <a:r>
              <a:rPr lang="en-GB" sz="1800" i="1" dirty="0"/>
              <a:t>email</a:t>
            </a:r>
            <a:r>
              <a:rPr lang="en-GB" sz="1800" dirty="0"/>
              <a:t> requests request that you get from these libraries, since they’ll be able to request from you directly via WorldShare ILL.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000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AA18E-494F-5E46-AD31-8AE964283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F53FE-9C87-E540-82FC-9FC21C938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5" y="1609725"/>
            <a:ext cx="5353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B64E4F-FA1E-1844-BE98-EE2C19FFC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1248C67-3CF6-46BB-995E-D40DA2FF2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514" y="97642"/>
            <a:ext cx="8638420" cy="1075922"/>
          </a:xfrm>
        </p:spPr>
        <p:txBody>
          <a:bodyPr/>
          <a:lstStyle/>
          <a:p>
            <a:r>
              <a:rPr lang="en-US" sz="1800">
                <a:solidFill>
                  <a:srgbClr val="4C8C2B"/>
                </a:solidFill>
              </a:rPr>
              <a:t>WorldShare ILL</a:t>
            </a:r>
          </a:p>
          <a:p>
            <a:r>
              <a:rPr lang="en-US" sz="2800"/>
              <a:t>How does it benefit your library?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88BCFE2-851A-4FFA-AC99-63DC3E81F3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173564"/>
            <a:ext cx="8779934" cy="3378981"/>
          </a:xfrm>
        </p:spPr>
        <p:txBody>
          <a:bodyPr vert="horz" anchor="t"/>
          <a:lstStyle/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Extend your library’s collection </a:t>
            </a:r>
            <a:r>
              <a:rPr lang="en-US" dirty="0">
                <a:cs typeface="Arial"/>
              </a:rPr>
              <a:t>with the world’s largest resource sharing network.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Save time </a:t>
            </a:r>
            <a:r>
              <a:rPr lang="en-US" dirty="0">
                <a:cs typeface="Arial"/>
              </a:rPr>
              <a:t>managing ILL requests.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Deliver e-resources quickly and securely.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Obtain items for your users faster </a:t>
            </a:r>
            <a:r>
              <a:rPr lang="en-US" dirty="0">
                <a:cs typeface="Arial"/>
              </a:rPr>
              <a:t>with new smart fulfillment capabilities. 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Simplify ILL payments and charges </a:t>
            </a:r>
            <a:r>
              <a:rPr lang="en-US" dirty="0">
                <a:cs typeface="Arial"/>
              </a:rPr>
              <a:t>with ILL Fee Management.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Illustrate the value of your ILL services </a:t>
            </a:r>
            <a:r>
              <a:rPr lang="en-US" dirty="0">
                <a:cs typeface="Arial"/>
              </a:rPr>
              <a:t>with reports and statistics.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313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2426" y="343304"/>
            <a:ext cx="8439148" cy="686442"/>
          </a:xfrm>
        </p:spPr>
        <p:txBody>
          <a:bodyPr/>
          <a:lstStyle/>
          <a:p>
            <a:r>
              <a:rPr lang="en-US" sz="3200"/>
              <a:t>Save time managing ILL requests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C4FAD-C455-4E1D-80CD-1C796F72B8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22862" t="-12745" r="-22862" b="-12745"/>
          <a:stretch/>
        </p:blipFill>
        <p:spPr>
          <a:xfrm>
            <a:off x="0" y="1289532"/>
            <a:ext cx="2802763" cy="2564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5F4BC3-F152-9742-2168-E20B2450478B}"/>
              </a:ext>
            </a:extLst>
          </p:cNvPr>
          <p:cNvSpPr txBox="1"/>
          <p:nvPr/>
        </p:nvSpPr>
        <p:spPr>
          <a:xfrm>
            <a:off x="2802763" y="1572607"/>
            <a:ext cx="5447287" cy="2089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marR="0" lvl="1" indent="-342900" defTabSz="457189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cs typeface="Arial"/>
              </a:rPr>
              <a:t>Easy to use and to learn</a:t>
            </a:r>
          </a:p>
          <a:p>
            <a:pPr marL="685800" marR="0" lvl="1" indent="-342900" defTabSz="457189" fontAlgn="auto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/>
              <a:t>Simplifies your ILL processes </a:t>
            </a:r>
            <a:br>
              <a:rPr lang="en-US" sz="2400" b="1"/>
            </a:br>
            <a:r>
              <a:rPr lang="en-US" sz="2400"/>
              <a:t>by showing you other libraries’ holdings, policies, and fees before you make a request</a:t>
            </a:r>
            <a:endParaRPr lang="en-US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4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9E01574-4267-3640-A7E4-087276441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1248C67-3CF6-46BB-995E-D40DA2FF2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514" y="97642"/>
            <a:ext cx="8638420" cy="1075922"/>
          </a:xfrm>
        </p:spPr>
        <p:txBody>
          <a:bodyPr/>
          <a:lstStyle/>
          <a:p>
            <a:r>
              <a:rPr lang="en-US" sz="1800" dirty="0">
                <a:solidFill>
                  <a:srgbClr val="4C8C2B"/>
                </a:solidFill>
              </a:rPr>
              <a:t>WorldShare ILL</a:t>
            </a:r>
          </a:p>
          <a:p>
            <a:r>
              <a:rPr lang="en-US" sz="2800" dirty="0"/>
              <a:t>UK to UK statistics 2022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2012F8-E799-39BA-BB78-0C80838BD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69473"/>
              </p:ext>
            </p:extLst>
          </p:nvPr>
        </p:nvGraphicFramePr>
        <p:xfrm>
          <a:off x="1412724" y="183007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2383679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357687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389215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01500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Copies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Loans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40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Borrowing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4081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4884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8965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28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5791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6523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12314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Lender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1484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2422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02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605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24542" y="343304"/>
            <a:ext cx="8719457" cy="686442"/>
          </a:xfrm>
        </p:spPr>
        <p:txBody>
          <a:bodyPr/>
          <a:lstStyle/>
          <a:p>
            <a:r>
              <a:rPr lang="en-US" sz="3200"/>
              <a:t>Deliver e-resources quickly and securely</a:t>
            </a:r>
          </a:p>
          <a:p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B4CAF-77B5-4AAE-0CFE-68DAA5AD9302}"/>
              </a:ext>
            </a:extLst>
          </p:cNvPr>
          <p:cNvSpPr txBox="1"/>
          <p:nvPr/>
        </p:nvSpPr>
        <p:spPr>
          <a:xfrm>
            <a:off x="2932367" y="1432025"/>
            <a:ext cx="5599919" cy="3249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lvl="1" indent="-342900" defTabSz="457189">
              <a:spcBef>
                <a:spcPct val="20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latin typeface="Helvetica"/>
                <a:cs typeface="Helvetica"/>
              </a:rPr>
              <a:t>R</a:t>
            </a:r>
            <a:r>
              <a:rPr lang="en-US" sz="2400" b="1" i="0">
                <a:effectLst/>
                <a:latin typeface="Helvetica"/>
                <a:cs typeface="Helvetica"/>
              </a:rPr>
              <a:t>equests for copies are often filled within 24 hours</a:t>
            </a:r>
            <a:r>
              <a:rPr lang="en-US" sz="2400" i="0">
                <a:effectLst/>
                <a:latin typeface="Helvetica"/>
                <a:cs typeface="Helvetica"/>
              </a:rPr>
              <a:t>—</a:t>
            </a:r>
            <a:r>
              <a:rPr lang="en-US" sz="2400" b="1" i="0">
                <a:solidFill>
                  <a:schemeClr val="accent6">
                    <a:lumMod val="75000"/>
                  </a:schemeClr>
                </a:solidFill>
                <a:effectLst/>
                <a:latin typeface="Helvetica"/>
                <a:cs typeface="Helvetica"/>
              </a:rPr>
              <a:t>sometimes in as little as 15 minutes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685800" lvl="1" indent="-342900" defTabSz="457189">
              <a:spcBef>
                <a:spcPct val="20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cs typeface="Arial"/>
              </a:rPr>
              <a:t>Integrated with Article Exchange </a:t>
            </a:r>
            <a:r>
              <a:rPr lang="en-US" sz="2400">
                <a:cs typeface="Arial"/>
              </a:rPr>
              <a:t>to deliver documents easily and securely</a:t>
            </a:r>
            <a:r>
              <a:rPr lang="en-US" sz="2000">
                <a:cs typeface="Arial"/>
              </a:rPr>
              <a:t> </a:t>
            </a:r>
          </a:p>
          <a:p>
            <a:pPr marL="342900" marR="0" lvl="1" defTabSz="457189" fontAlgn="auto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tabLst/>
              <a:defRPr/>
            </a:pPr>
            <a:endParaRPr lang="en-US" sz="2000"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4E6C76-62B3-DBC7-BE02-9EC99676D1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432" y="1531415"/>
            <a:ext cx="1885443" cy="20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99458cc-0e16-4d4f-b2e1-cee4ba44e753">
      <UserInfo>
        <DisplayName>Barbeau,Manon</DisplayName>
        <AccountId>1379</AccountId>
        <AccountType/>
      </UserInfo>
    </SharedWithUsers>
    <TaxCatchAll xmlns="f99458cc-0e16-4d4f-b2e1-cee4ba44e753" xsi:nil="true"/>
    <lcf76f155ced4ddcb4097134ff3c332f xmlns="58a11834-f733-4dfd-be6c-c5e49ce0e12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397C25181CE4D8B2667DF7D11F9E3" ma:contentTypeVersion="16" ma:contentTypeDescription="Create a new document." ma:contentTypeScope="" ma:versionID="0b173eb2257904bb3848365c741c66da">
  <xsd:schema xmlns:xsd="http://www.w3.org/2001/XMLSchema" xmlns:xs="http://www.w3.org/2001/XMLSchema" xmlns:p="http://schemas.microsoft.com/office/2006/metadata/properties" xmlns:ns2="58a11834-f733-4dfd-be6c-c5e49ce0e124" xmlns:ns3="f99458cc-0e16-4d4f-b2e1-cee4ba44e753" targetNamespace="http://schemas.microsoft.com/office/2006/metadata/properties" ma:root="true" ma:fieldsID="0aff96ffca77e805af539cbcb6326f7d" ns2:_="" ns3:_="">
    <xsd:import namespace="58a11834-f733-4dfd-be6c-c5e49ce0e124"/>
    <xsd:import namespace="f99458cc-0e16-4d4f-b2e1-cee4ba44e7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11834-f733-4dfd-be6c-c5e49ce0e1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1e867eb-0ccf-46b3-a8be-678a344b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458cc-0e16-4d4f-b2e1-cee4ba44e75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42f4346-e16c-479e-8c9a-b9f527d476bd}" ma:internalName="TaxCatchAll" ma:showField="CatchAllData" ma:web="f99458cc-0e16-4d4f-b2e1-cee4ba44e7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E988F0-95B4-4FCA-A550-26E1636850F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58a11834-f733-4dfd-be6c-c5e49ce0e12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99458cc-0e16-4d4f-b2e1-cee4ba44e75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EE98BE-4FFE-4F64-BCC9-B4C08D911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a11834-f733-4dfd-be6c-c5e49ce0e124"/>
    <ds:schemaRef ds:uri="f99458cc-0e16-4d4f-b2e1-cee4ba44e7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1729</Words>
  <Application>Microsoft Office PowerPoint</Application>
  <PresentationFormat>On-screen Show (16:9)</PresentationFormat>
  <Paragraphs>265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Graphik Regular</vt:lpstr>
      <vt:lpstr>Helvetica</vt:lpstr>
      <vt:lpstr>Lato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Blake,Clint</dc:creator>
  <cp:lastModifiedBy>Davidson,Ed</cp:lastModifiedBy>
  <cp:revision>23</cp:revision>
  <cp:lastPrinted>2022-05-19T14:09:49Z</cp:lastPrinted>
  <dcterms:created xsi:type="dcterms:W3CDTF">2015-04-17T19:58:50Z</dcterms:created>
  <dcterms:modified xsi:type="dcterms:W3CDTF">2023-02-08T11:55:56Z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0x0101000679A9E3B054B24BA6D25DDB2289E1D7</vt:lpwstr>
  </property>
  <property fmtid="{D5CDD505-2E9C-101B-9397-08002B2CF9AE}" pid="3" name="_AdHocReviewCycleID">
    <vt:i4>-1623052468</vt:i4>
  </property>
  <property fmtid="{D5CDD505-2E9C-101B-9397-08002B2CF9AE}" pid="4" name="_NewReviewCycle">
    <vt:lpwstr/>
  </property>
  <property fmtid="{D5CDD505-2E9C-101B-9397-08002B2CF9AE}" pid="5" name="_EmailSubject">
    <vt:lpwstr>Forum for Interlending website updates</vt:lpwstr>
  </property>
  <property fmtid="{D5CDD505-2E9C-101B-9397-08002B2CF9AE}" pid="6" name="_AuthorEmail">
    <vt:lpwstr>Alison.Dyer@uea.ac.uk</vt:lpwstr>
  </property>
  <property fmtid="{D5CDD505-2E9C-101B-9397-08002B2CF9AE}" pid="7" name="_AuthorEmailDisplayName">
    <vt:lpwstr>Alison Dyer (LIB - Staff)</vt:lpwstr>
  </property>
</Properties>
</file>