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355"/>
    <a:srgbClr val="AFA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4T13:10:55.81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4091 20 24575,'0'-1'0,"0"0"0,0 0 0,-1 1 0,1-1 0,0 0 0,-1 0 0,1 1 0,-1-1 0,1 0 0,-1 1 0,1-1 0,-1 0 0,0 1 0,1-1 0,-1 1 0,0-1 0,1 1 0,-1-1 0,0 1 0,0 0 0,1-1 0,-1 1 0,0 0 0,0-1 0,0 1 0,0 0 0,-1 0 0,-30-4 0,-16 4 0,1 2 0,0 2 0,0 2 0,-72 19 0,71-15 0,-649 151 0,-48 9 0,722-165 0,-251 57 0,206-43 0,-128 54 0,113-35 0,13-8 0,2 4 0,-104 66 0,135-74 0,1 0 0,2 3 0,0 1 0,2 1 0,-50 63 0,-135 234 0,196-286 0,2 1 0,2 0 0,-14 54 0,5-16 0,-108 262 0,85-237 0,5 1 0,-43 164 0,81-250 0,-9 34 0,2 1 0,3 0 0,-6 99 0,15-57 0,6 307 0,-4-390 0,1 0 0,0-1 0,1 1 0,1-1 0,0 0 0,1 0 0,0 0 0,1 0 0,1-1 0,0 0 0,1 0 0,15 18 0,-11-17 0,2 0 0,0-1 0,0-1 0,1 0 0,1-1 0,-1 0 0,2-2 0,0 0 0,26 11 0,38 8 0,1-3 0,1-3 0,0-4 0,140 11 0,350-11 0,-475-17 0,2379-4 0,-2166 19 0,-194-6 0,212-10 0,-243-12 0,-1-4 0,147-49 0,-222 62 0,78-29 0,-1-4 0,92-53 0,-38 18 0,-103 50 0,-1-1 0,-1-2 0,-1-1 0,-1-2 0,-1-1 0,-2-2 0,-1-1 0,30-39 0,-39 41 0,-2 0 0,-1-1 0,-1 0 0,-2-2 0,-1 0 0,-1 0 0,-2-1 0,12-59 0,-11 18 0,-3-1 0,-2-149 0,-9 86 0,-26-184 0,22 296 0,-1 1 0,-1 0 0,-1 0 0,-1 1 0,-1 0 0,-1 1 0,-28-39 0,-11-7 0,-61-64 0,51 63 0,-3 3 0,-3 2 0,-2 3 0,-83-55 0,-210-98 0,187 122 0,-315-117 0,424 191 0,-70-12 0,62 16 0,-70-12 0,-154-9 0,-149 12 0,307 18 0,-871-5 0,986 11 0,7-1 0,1-1 0,-1 0 0,1-1 0,0-1 0,-25-9 0,15 4 0,-56-9 0,-11 10 0,0 5 0,-129 11 0,214-8 0,-1429 128-2821,1147-89-2549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4T13:39:16.39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1257 171 24575,'-187'-3'0,"-237"9"0,313 10 0,76-10 0,-1 0 0,-41-1 0,52-2 0,0 2 0,1 0 0,0 1 0,0 2 0,0 0 0,-35 19 0,17-10 0,34-14 0,-1 1 0,1 0 0,0 0 0,1 0 0,-1 1 0,1 0 0,0 1 0,0-1 0,0 2 0,1-1 0,0 0 0,0 1 0,1 0 0,-1 1 0,2-1 0,-1 1 0,1 0 0,0 0 0,1 0 0,0 1 0,0-1 0,1 1 0,0 0 0,0 0 0,1-1 0,0 1 0,1 0 0,0 12 0,0-14 0,0 34 0,5 54 0,-3-82 0,0 1 0,1-1 0,1 0 0,0 0 0,1-1 0,0 1 0,1-1 0,7 12 0,3-3 0,0 0 0,1-1 0,1-1 0,1 0 0,1-2 0,1 0 0,0-1 0,1-1 0,0-1 0,1-1 0,39 15 0,-17-10 0,0-2 0,1-2 0,1-3 0,0-1 0,72 5 0,283-12 0,-183-7 0,-212 4 0,0 0 0,1 0 0,-1-1 0,0 0 0,1 0 0,-1-1 0,0 0 0,0 0 0,12-6 0,-16 6 0,0 0 0,0 0 0,0 0 0,-1-1 0,1 1 0,-1-1 0,0 1 0,0-1 0,0 0 0,0 0 0,0 0 0,-1 0 0,1 0 0,-1-1 0,0 1 0,0 0 0,0-1 0,0 1 0,-1-1 0,1 1 0,-1-1 0,0-5 0,1-28 0,-6-60 0,3 84 0,0 1 0,0 0 0,-2 0 0,1 1 0,-2-1 0,1 1 0,-1 0 0,-13-20 0,-153-189 0,-4-6 0,158 203 0,-1 1 0,-1 1 0,-1 1 0,-1 0 0,-1 2 0,-1 0 0,0 1 0,-1 2 0,-44-22 0,-67-27-1365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4T11:46:25.62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2440 1 24575,'0'1'0,"-1"-1"0,1 1 0,-1-1 0,1 1 0,-1-1 0,0 1 0,1-1 0,-1 1 0,0-1 0,0 0 0,1 1 0,-1-1 0,0 0 0,0 0 0,1 1 0,-1-1 0,0 0 0,0 0 0,0 0 0,0 0 0,-7 2 0,-722 139 0,341-75 0,287-41 0,2 4 0,-170 74 0,43 5 0,165-83 0,5-4 0,2 2 0,-69 40 0,109-53 0,-1 0 0,2 1 0,-1 0 0,2 1 0,-1 1 0,2 0 0,0 1 0,0 0 0,1 1 0,1 0 0,1 1 0,-9 18 0,-7 29 0,2 1 0,3 1 0,4 1 0,2 1 0,-6 76 0,12-35 0,5 1 0,15 159 0,-8-238 0,1 0 0,2 0 0,1 0 0,1-1 0,1 0 0,1-1 0,2 0 0,17 27 0,11 8 0,1-2 0,60 63 0,-80-100 0,1-1 0,2-2 0,0 0 0,1-2 0,1-1 0,1-1 0,0-1 0,60 23 0,-25-16 0,1-3 0,1-3 0,87 13 0,81-6 0,258-6 0,-254-14 0,-194-3 0,191-2 0,-201-1 0,0-2 0,-1-2 0,0-1 0,0-1 0,35-14 0,-34 8 0,-2 0 0,0-2 0,-1-1 0,30-22 0,-47 29 0,-1-1 0,1 0 0,-2 0 0,0-1 0,0-1 0,-1 0 0,0 0 0,-1-1 0,-1 0 0,12-27 0,-8 3 0,-1 0 0,-1 0 0,-3-1 0,-1-1 0,1-56 0,-13-200 0,6 293 0,-1-31 0,-1 1 0,-1-1 0,-2 1 0,-2 0 0,-1 0 0,-1 1 0,-15-36 0,-37-39 0,-5 3 0,-98-121 0,-49-31 0,162 201 0,-3 3 0,-88-66 0,104 93 0,-1 1 0,-1 2 0,-1 2 0,-45-15 0,-182-51 0,192 63 0,-39-11 0,-1 4 0,-161-19 0,93 28 0,43 3 0,-158 2 0,267 16-1365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8F2AF-C003-9DD1-04E3-26BE16C65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48F87-086F-29A4-9C1E-CA6790019C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62A6C-988E-0C4D-1258-642EFD19E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883A-4276-40CA-A352-E4968BC04DCC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8817C-EC59-C35A-8483-8894FF02C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88E86-2B35-9427-6FE7-F7463D051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6CA2-98AF-4934-B945-4ED141CCE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39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A251F-6C2F-5125-7237-D0B494B47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6A2B67-9B41-A275-32EA-A458CCCB4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09217-9AF6-2C7F-2505-093C15F58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883A-4276-40CA-A352-E4968BC04DCC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5675A-92CC-DEBF-DAC9-7B8FB87CC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869AD-F924-2837-65BF-51C83AA3F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6CA2-98AF-4934-B945-4ED141CCE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2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EDB84C-A66A-37A9-8DF3-6CCF691849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EDF6B5-DED8-880F-DAA7-E03333086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37AC1-F41B-3009-19DB-15FD31E15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883A-4276-40CA-A352-E4968BC04DCC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3B962-1666-80F6-333D-0131E3634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EFF64-D97D-6F1C-DB80-18146308D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6CA2-98AF-4934-B945-4ED141CCE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7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288DB-2F2D-232D-64E0-67DE73E3F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1FFD6-E53D-8973-9A76-06706E3D9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40FEF-5826-A442-B955-445DDAF4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883A-4276-40CA-A352-E4968BC04DCC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DCAAB-7802-9604-E9E8-FA30E087F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EBEEA-8F3C-495C-7430-F757BC5BB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6CA2-98AF-4934-B945-4ED141CCE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3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4B69E-7844-6E10-00F1-9943AF9E0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6B146-382A-22C6-BC95-9BAA4E2EC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2BD40-B48C-C7B7-198F-FBEB62CD4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883A-4276-40CA-A352-E4968BC04DCC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F6F91-AD83-1803-048D-50E427893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B87B6-896E-24B0-BE81-573E8D20B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6CA2-98AF-4934-B945-4ED141CCE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041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A69EC-7EE0-6E58-3168-327D586D7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9C310-C56C-9E3E-3222-690CA7124F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C58FE3-DA95-14D4-F07C-3E2C932B0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691590-65E3-C478-D838-FBCE3F419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883A-4276-40CA-A352-E4968BC04DCC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1D63B-B135-8930-35CB-6EE223E27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260F4-9B0A-4E71-47CF-B953BADC2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6CA2-98AF-4934-B945-4ED141CCE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936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95521-5DF4-5F81-EE0C-46D940A52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42CA6-9EB7-D94F-08D2-DCD8113E3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46A175-FEBE-FE06-7DA8-D58E68033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101105-1630-AF6A-292E-BEE12E344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B89B01-7B37-B649-8E3C-CA34B0AE4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5CE122-0CD0-754F-7EE5-5AE2FAA73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883A-4276-40CA-A352-E4968BC04DCC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715011-DD81-A0C1-DA5C-54B63C40B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D3164A-50C0-A835-786C-FEB1F01E2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6CA2-98AF-4934-B945-4ED141CCE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005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1992B-CA1F-0309-4A17-00A93C01C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4513CD-EDC5-1668-ED68-D3835C877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883A-4276-40CA-A352-E4968BC04DCC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F5E43-4040-8921-C014-BBC39CD64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CC6F1C-FBA9-8756-7068-D40C5D4CB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6CA2-98AF-4934-B945-4ED141CCE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26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3120F2-B28A-7DBE-1770-CDA145E05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883A-4276-40CA-A352-E4968BC04DCC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076F40-9B59-A0D5-0A82-F0F35DAEF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83FF3-3532-38A1-57BC-626092EA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6CA2-98AF-4934-B945-4ED141CCE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256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50E08-2087-AF70-9940-14CC86CA7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36F8B-E012-7477-8333-230B2E7D9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F50002-E28A-F2E9-BE4F-37FB24FF5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2305E-7F8A-DB45-7072-650EC7054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883A-4276-40CA-A352-E4968BC04DCC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6CE0A3-C109-35DB-BA5D-7C065FB0F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75D4D0-A5D3-12EC-2F36-663F39C4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6CA2-98AF-4934-B945-4ED141CCE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2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2BC72-0DC5-1955-986B-C24958CA3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5D974-7891-B4DC-D7CA-8DA603A90C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32CE28-D2A4-EBAA-2902-EB8EF1E87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722AE8-8FDE-1EFE-024B-97045651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883A-4276-40CA-A352-E4968BC04DCC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A0FAE4-3E12-D67F-5A01-1A98E528F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FCEC24-0F6F-779E-7806-B6BBDD5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6CA2-98AF-4934-B945-4ED141CCE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001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2E7947-5ECB-D069-F512-C7FD57946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3C3A8-5703-3AB7-C4CB-3BA759ADB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2F569-13B6-2F1F-CE59-0685CA92ED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B883A-4276-40CA-A352-E4968BC04DCC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75739-1F23-DB09-313E-64A3EB9E0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A526E-6F6E-F032-4441-EB2EE0F64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16CA2-98AF-4934-B945-4ED141CCE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02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customXml" Target="../ink/ink1.xml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customXml" Target="../ink/ink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21AFFF3-EAD8-301F-6D60-AFE0E61A54E3}"/>
              </a:ext>
            </a:extLst>
          </p:cNvPr>
          <p:cNvGrpSpPr/>
          <p:nvPr/>
        </p:nvGrpSpPr>
        <p:grpSpPr>
          <a:xfrm>
            <a:off x="2683952" y="2842244"/>
            <a:ext cx="6436297" cy="3466072"/>
            <a:chOff x="2683952" y="2842244"/>
            <a:chExt cx="6436297" cy="3466072"/>
          </a:xfrm>
        </p:grpSpPr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398D3ACA-0D1B-3B8B-8B9B-E928E005C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3952" y="2842244"/>
              <a:ext cx="6433489" cy="270615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433AF47-39C4-C8C9-12F7-472AEF51FB31}"/>
                </a:ext>
              </a:extLst>
            </p:cNvPr>
            <p:cNvSpPr txBox="1"/>
            <p:nvPr/>
          </p:nvSpPr>
          <p:spPr>
            <a:xfrm>
              <a:off x="2683952" y="5600430"/>
              <a:ext cx="643629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000" dirty="0">
                  <a:solidFill>
                    <a:srgbClr val="535355"/>
                  </a:solidFill>
                </a:rPr>
                <a:t>nulj.uk</a:t>
              </a:r>
            </a:p>
          </p:txBody>
        </p:sp>
      </p:grp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94E68A43-BB7C-206E-FA91-705D335C5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224" y="199480"/>
            <a:ext cx="3719775" cy="137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76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5F927599-3443-7869-DF39-7008BC452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224" y="199480"/>
            <a:ext cx="3719775" cy="137183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EB3B651-F2BF-5AE9-0AF9-1A5885F5BEA2}"/>
              </a:ext>
            </a:extLst>
          </p:cNvPr>
          <p:cNvGrpSpPr/>
          <p:nvPr/>
        </p:nvGrpSpPr>
        <p:grpSpPr>
          <a:xfrm>
            <a:off x="249381" y="213755"/>
            <a:ext cx="2968830" cy="1690927"/>
            <a:chOff x="2683952" y="2842244"/>
            <a:chExt cx="6436297" cy="3613133"/>
          </a:xfrm>
        </p:grpSpPr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CCCB63A5-932D-547A-A299-E51D4BEB9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3952" y="2842244"/>
              <a:ext cx="6433489" cy="270615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EFF570C-5B06-FE0A-992E-1C5C91CBDD9F}"/>
                </a:ext>
              </a:extLst>
            </p:cNvPr>
            <p:cNvSpPr txBox="1"/>
            <p:nvPr/>
          </p:nvSpPr>
          <p:spPr>
            <a:xfrm>
              <a:off x="2683952" y="5600431"/>
              <a:ext cx="6436297" cy="8549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535355"/>
                  </a:solidFill>
                </a:rPr>
                <a:t>nulj.uk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CBF273D-8C08-28A1-A0AA-6802A1D15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612" y="1697251"/>
            <a:ext cx="7096111" cy="49612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04857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5F927599-3443-7869-DF39-7008BC452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224" y="199480"/>
            <a:ext cx="3719775" cy="137183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EB3B651-F2BF-5AE9-0AF9-1A5885F5BEA2}"/>
              </a:ext>
            </a:extLst>
          </p:cNvPr>
          <p:cNvGrpSpPr/>
          <p:nvPr/>
        </p:nvGrpSpPr>
        <p:grpSpPr>
          <a:xfrm>
            <a:off x="249381" y="213755"/>
            <a:ext cx="2968830" cy="1690927"/>
            <a:chOff x="2683952" y="2842244"/>
            <a:chExt cx="6436297" cy="3613133"/>
          </a:xfrm>
        </p:grpSpPr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CCCB63A5-932D-547A-A299-E51D4BEB9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3952" y="2842244"/>
              <a:ext cx="6433489" cy="270615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EFF570C-5B06-FE0A-992E-1C5C91CBDD9F}"/>
                </a:ext>
              </a:extLst>
            </p:cNvPr>
            <p:cNvSpPr txBox="1"/>
            <p:nvPr/>
          </p:nvSpPr>
          <p:spPr>
            <a:xfrm>
              <a:off x="2683952" y="5600431"/>
              <a:ext cx="6436297" cy="8549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535355"/>
                  </a:solidFill>
                </a:rPr>
                <a:t>nulj.uk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28E8F48-5398-2D65-C9EC-625DD3755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9121" y="1688861"/>
            <a:ext cx="7092781" cy="49553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97474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5F927599-3443-7869-DF39-7008BC452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224" y="199480"/>
            <a:ext cx="3719775" cy="137183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EB3B651-F2BF-5AE9-0AF9-1A5885F5BEA2}"/>
              </a:ext>
            </a:extLst>
          </p:cNvPr>
          <p:cNvGrpSpPr/>
          <p:nvPr/>
        </p:nvGrpSpPr>
        <p:grpSpPr>
          <a:xfrm>
            <a:off x="249381" y="213755"/>
            <a:ext cx="2968830" cy="1690927"/>
            <a:chOff x="2683952" y="2842244"/>
            <a:chExt cx="6436297" cy="3613133"/>
          </a:xfrm>
        </p:grpSpPr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CCCB63A5-932D-547A-A299-E51D4BEB9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3952" y="2842244"/>
              <a:ext cx="6433489" cy="270615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EFF570C-5B06-FE0A-992E-1C5C91CBDD9F}"/>
                </a:ext>
              </a:extLst>
            </p:cNvPr>
            <p:cNvSpPr txBox="1"/>
            <p:nvPr/>
          </p:nvSpPr>
          <p:spPr>
            <a:xfrm>
              <a:off x="2683952" y="5600431"/>
              <a:ext cx="6436297" cy="8549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535355"/>
                  </a:solidFill>
                </a:rPr>
                <a:t>nulj.uk</a:t>
              </a:r>
            </a:p>
          </p:txBody>
        </p:sp>
      </p:grpSp>
      <p:pic>
        <p:nvPicPr>
          <p:cNvPr id="8" name="Picture 2" descr="Any Questions">
            <a:extLst>
              <a:ext uri="{FF2B5EF4-FFF2-40B4-BE49-F238E27FC236}">
                <a16:creationId xmlns:a16="http://schemas.microsoft.com/office/drawing/2014/main" id="{99E3EB18-C91E-3E53-C2F0-8FB0A4F16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121" y="1688861"/>
            <a:ext cx="7092781" cy="495538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22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A1FF21-60EF-0871-5D26-184750D36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543" y="1704627"/>
            <a:ext cx="7096269" cy="495389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5F927599-3443-7869-DF39-7008BC452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224" y="199480"/>
            <a:ext cx="3719775" cy="137183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EB3B651-F2BF-5AE9-0AF9-1A5885F5BEA2}"/>
              </a:ext>
            </a:extLst>
          </p:cNvPr>
          <p:cNvGrpSpPr/>
          <p:nvPr/>
        </p:nvGrpSpPr>
        <p:grpSpPr>
          <a:xfrm>
            <a:off x="249381" y="213755"/>
            <a:ext cx="2968830" cy="1690927"/>
            <a:chOff x="2683952" y="2842244"/>
            <a:chExt cx="6436297" cy="3613133"/>
          </a:xfrm>
        </p:grpSpPr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CCCB63A5-932D-547A-A299-E51D4BEB9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3952" y="2842244"/>
              <a:ext cx="6433489" cy="270615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EFF570C-5B06-FE0A-992E-1C5C91CBDD9F}"/>
                </a:ext>
              </a:extLst>
            </p:cNvPr>
            <p:cNvSpPr txBox="1"/>
            <p:nvPr/>
          </p:nvSpPr>
          <p:spPr>
            <a:xfrm>
              <a:off x="2683952" y="5600431"/>
              <a:ext cx="6436297" cy="8549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535355"/>
                  </a:solidFill>
                </a:rPr>
                <a:t>nulj.uk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79D1549-76B1-E6CD-799B-039E18E5D58A}"/>
              </a:ext>
            </a:extLst>
          </p:cNvPr>
          <p:cNvSpPr/>
          <p:nvPr/>
        </p:nvSpPr>
        <p:spPr>
          <a:xfrm>
            <a:off x="7338060" y="5204460"/>
            <a:ext cx="2216397" cy="32766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75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5F927599-3443-7869-DF39-7008BC452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224" y="199480"/>
            <a:ext cx="3719775" cy="137183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EB3B651-F2BF-5AE9-0AF9-1A5885F5BEA2}"/>
              </a:ext>
            </a:extLst>
          </p:cNvPr>
          <p:cNvGrpSpPr/>
          <p:nvPr/>
        </p:nvGrpSpPr>
        <p:grpSpPr>
          <a:xfrm>
            <a:off x="249381" y="213755"/>
            <a:ext cx="2968830" cy="1690927"/>
            <a:chOff x="2683952" y="2842244"/>
            <a:chExt cx="6436297" cy="3613133"/>
          </a:xfrm>
        </p:grpSpPr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CCCB63A5-932D-547A-A299-E51D4BEB9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3952" y="2842244"/>
              <a:ext cx="6433489" cy="270615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EFF570C-5B06-FE0A-992E-1C5C91CBDD9F}"/>
                </a:ext>
              </a:extLst>
            </p:cNvPr>
            <p:cNvSpPr txBox="1"/>
            <p:nvPr/>
          </p:nvSpPr>
          <p:spPr>
            <a:xfrm>
              <a:off x="2683952" y="5600431"/>
              <a:ext cx="6436297" cy="8549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535355"/>
                  </a:solidFill>
                </a:rPr>
                <a:t>nulj.uk</a:t>
              </a:r>
            </a:p>
          </p:txBody>
        </p:sp>
      </p:grp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08EE88E4-8CD8-32C0-2753-0AF8C6D0F3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8869">
            <a:off x="1782493" y="1618613"/>
            <a:ext cx="6994967" cy="486606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B207166-C07C-3962-CFF4-BE38213E8E39}"/>
                  </a:ext>
                </a:extLst>
              </p14:cNvPr>
              <p14:cNvContentPartPr/>
              <p14:nvPr/>
            </p14:nvContentPartPr>
            <p14:xfrm>
              <a:off x="6464040" y="2443296"/>
              <a:ext cx="2327760" cy="1357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B207166-C07C-3962-CFF4-BE38213E8E3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28040" y="2407656"/>
                <a:ext cx="2399400" cy="1429560"/>
              </a:xfrm>
              <a:prstGeom prst="rect">
                <a:avLst/>
              </a:prstGeom>
            </p:spPr>
          </p:pic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51B9513-919B-BB67-D815-F0765F03A0C3}"/>
              </a:ext>
            </a:extLst>
          </p:cNvPr>
          <p:cNvCxnSpPr>
            <a:cxnSpLocks/>
          </p:cNvCxnSpPr>
          <p:nvPr/>
        </p:nvCxnSpPr>
        <p:spPr>
          <a:xfrm flipV="1">
            <a:off x="3848100" y="2597150"/>
            <a:ext cx="1593850" cy="469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F9AF609-844C-4412-A0B6-93C986E9462E}"/>
              </a:ext>
            </a:extLst>
          </p:cNvPr>
          <p:cNvCxnSpPr>
            <a:cxnSpLocks/>
          </p:cNvCxnSpPr>
          <p:nvPr/>
        </p:nvCxnSpPr>
        <p:spPr>
          <a:xfrm flipV="1">
            <a:off x="3898900" y="2876550"/>
            <a:ext cx="1079500" cy="3111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Text&#10;&#10;Description automatically generated">
            <a:extLst>
              <a:ext uri="{FF2B5EF4-FFF2-40B4-BE49-F238E27FC236}">
                <a16:creationId xmlns:a16="http://schemas.microsoft.com/office/drawing/2014/main" id="{EDCE98ED-8235-97D0-EF18-DAC2A26551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6314">
            <a:off x="2754964" y="1718463"/>
            <a:ext cx="7236372" cy="496868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FD1EFC5-047E-F099-8DC8-015F0F7A749C}"/>
              </a:ext>
            </a:extLst>
          </p:cNvPr>
          <p:cNvCxnSpPr>
            <a:cxnSpLocks/>
          </p:cNvCxnSpPr>
          <p:nvPr/>
        </p:nvCxnSpPr>
        <p:spPr>
          <a:xfrm>
            <a:off x="8724900" y="3836904"/>
            <a:ext cx="787400" cy="3184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B5E2676-4EE0-AA8E-F869-BF46EF427305}"/>
              </a:ext>
            </a:extLst>
          </p:cNvPr>
          <p:cNvCxnSpPr>
            <a:cxnSpLocks/>
          </p:cNvCxnSpPr>
          <p:nvPr/>
        </p:nvCxnSpPr>
        <p:spPr>
          <a:xfrm>
            <a:off x="8179065" y="3773749"/>
            <a:ext cx="1408279" cy="5616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DF3F930-82B7-405A-4906-3CE32AACA465}"/>
              </a:ext>
            </a:extLst>
          </p:cNvPr>
          <p:cNvCxnSpPr>
            <a:cxnSpLocks/>
          </p:cNvCxnSpPr>
          <p:nvPr/>
        </p:nvCxnSpPr>
        <p:spPr>
          <a:xfrm>
            <a:off x="8114276" y="3896813"/>
            <a:ext cx="1473068" cy="5663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E66AB3F-56D5-A28C-6714-95FE86C7A486}"/>
              </a:ext>
            </a:extLst>
          </p:cNvPr>
          <p:cNvCxnSpPr>
            <a:cxnSpLocks/>
          </p:cNvCxnSpPr>
          <p:nvPr/>
        </p:nvCxnSpPr>
        <p:spPr>
          <a:xfrm>
            <a:off x="8088876" y="4036693"/>
            <a:ext cx="1560567" cy="6065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630029B-6B17-C355-0A49-0831A7571BFB}"/>
              </a:ext>
            </a:extLst>
          </p:cNvPr>
          <p:cNvCxnSpPr>
            <a:cxnSpLocks/>
          </p:cNvCxnSpPr>
          <p:nvPr/>
        </p:nvCxnSpPr>
        <p:spPr>
          <a:xfrm>
            <a:off x="8008894" y="4136010"/>
            <a:ext cx="1329566" cy="5371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3F1F892-E82E-D7FD-00E8-04CF4986EBC1}"/>
              </a:ext>
            </a:extLst>
          </p:cNvPr>
          <p:cNvCxnSpPr>
            <a:cxnSpLocks/>
          </p:cNvCxnSpPr>
          <p:nvPr/>
        </p:nvCxnSpPr>
        <p:spPr>
          <a:xfrm>
            <a:off x="7953847" y="4274432"/>
            <a:ext cx="396403" cy="1429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5FD391F-F078-0A8D-C48B-51856069AE2F}"/>
              </a:ext>
            </a:extLst>
          </p:cNvPr>
          <p:cNvCxnSpPr>
            <a:cxnSpLocks/>
          </p:cNvCxnSpPr>
          <p:nvPr/>
        </p:nvCxnSpPr>
        <p:spPr>
          <a:xfrm>
            <a:off x="8265224" y="4523076"/>
            <a:ext cx="904176" cy="3675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B2201C3-A6ED-3410-F8D7-3A6AED25FBBB}"/>
              </a:ext>
            </a:extLst>
          </p:cNvPr>
          <p:cNvCxnSpPr>
            <a:cxnSpLocks/>
          </p:cNvCxnSpPr>
          <p:nvPr/>
        </p:nvCxnSpPr>
        <p:spPr>
          <a:xfrm>
            <a:off x="7886910" y="4523076"/>
            <a:ext cx="1531532" cy="6233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0219C62-9A37-07F7-439E-AF28608E1BF2}"/>
              </a:ext>
            </a:extLst>
          </p:cNvPr>
          <p:cNvCxnSpPr>
            <a:cxnSpLocks/>
          </p:cNvCxnSpPr>
          <p:nvPr/>
        </p:nvCxnSpPr>
        <p:spPr>
          <a:xfrm>
            <a:off x="7820724" y="4628790"/>
            <a:ext cx="1152568" cy="487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3053258-87EE-C1AC-4105-AB8CEB5E8B0C}"/>
              </a:ext>
            </a:extLst>
          </p:cNvPr>
          <p:cNvCxnSpPr>
            <a:cxnSpLocks/>
          </p:cNvCxnSpPr>
          <p:nvPr/>
        </p:nvCxnSpPr>
        <p:spPr>
          <a:xfrm>
            <a:off x="7780043" y="4766214"/>
            <a:ext cx="1103161" cy="4358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3CDD7B0-E873-FAEC-1FDD-31BD7E03BCAF}"/>
              </a:ext>
            </a:extLst>
          </p:cNvPr>
          <p:cNvCxnSpPr>
            <a:cxnSpLocks/>
          </p:cNvCxnSpPr>
          <p:nvPr/>
        </p:nvCxnSpPr>
        <p:spPr>
          <a:xfrm>
            <a:off x="7721432" y="4891491"/>
            <a:ext cx="1540086" cy="6233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0C7A227-0E64-1DAE-C2CE-3B10F1AEE667}"/>
                  </a:ext>
                </a:extLst>
              </p14:cNvPr>
              <p14:cNvContentPartPr/>
              <p14:nvPr/>
            </p14:nvContentPartPr>
            <p14:xfrm>
              <a:off x="5275220" y="2256300"/>
              <a:ext cx="511200" cy="3870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0C7A227-0E64-1DAE-C2CE-3B10F1AEE66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39580" y="2220300"/>
                <a:ext cx="582840" cy="45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544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5F927599-3443-7869-DF39-7008BC452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224" y="199480"/>
            <a:ext cx="3719775" cy="137183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EB3B651-F2BF-5AE9-0AF9-1A5885F5BEA2}"/>
              </a:ext>
            </a:extLst>
          </p:cNvPr>
          <p:cNvGrpSpPr/>
          <p:nvPr/>
        </p:nvGrpSpPr>
        <p:grpSpPr>
          <a:xfrm>
            <a:off x="249381" y="213755"/>
            <a:ext cx="2968830" cy="1690927"/>
            <a:chOff x="2683952" y="2842244"/>
            <a:chExt cx="6436297" cy="3613133"/>
          </a:xfrm>
        </p:grpSpPr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CCCB63A5-932D-547A-A299-E51D4BEB9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3952" y="2842244"/>
              <a:ext cx="6433489" cy="270615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EFF570C-5B06-FE0A-992E-1C5C91CBDD9F}"/>
                </a:ext>
              </a:extLst>
            </p:cNvPr>
            <p:cNvSpPr txBox="1"/>
            <p:nvPr/>
          </p:nvSpPr>
          <p:spPr>
            <a:xfrm>
              <a:off x="2683952" y="5600431"/>
              <a:ext cx="6436297" cy="8549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535355"/>
                  </a:solidFill>
                </a:rPr>
                <a:t>nulj.uk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972084E-4F2F-0D9F-9F6B-A500F26E7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418" y="1704024"/>
            <a:ext cx="7079799" cy="495389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3677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5F927599-3443-7869-DF39-7008BC452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224" y="199480"/>
            <a:ext cx="3719775" cy="137183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EB3B651-F2BF-5AE9-0AF9-1A5885F5BEA2}"/>
              </a:ext>
            </a:extLst>
          </p:cNvPr>
          <p:cNvGrpSpPr/>
          <p:nvPr/>
        </p:nvGrpSpPr>
        <p:grpSpPr>
          <a:xfrm>
            <a:off x="249381" y="213755"/>
            <a:ext cx="2968830" cy="1690927"/>
            <a:chOff x="2683952" y="2842244"/>
            <a:chExt cx="6436297" cy="3613133"/>
          </a:xfrm>
        </p:grpSpPr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CCCB63A5-932D-547A-A299-E51D4BEB9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3952" y="2842244"/>
              <a:ext cx="6433489" cy="270615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EFF570C-5B06-FE0A-992E-1C5C91CBDD9F}"/>
                </a:ext>
              </a:extLst>
            </p:cNvPr>
            <p:cNvSpPr txBox="1"/>
            <p:nvPr/>
          </p:nvSpPr>
          <p:spPr>
            <a:xfrm>
              <a:off x="2683952" y="5600431"/>
              <a:ext cx="6436297" cy="8549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535355"/>
                  </a:solidFill>
                </a:rPr>
                <a:t>nulj.uk</a:t>
              </a:r>
            </a:p>
          </p:txBody>
        </p:sp>
      </p:grp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FAF881C5-953B-1C21-6E51-243B2435AD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419" y="1705896"/>
            <a:ext cx="7080710" cy="493834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3B586E25-94C8-8994-7336-B8C6FCB06E16}"/>
              </a:ext>
            </a:extLst>
          </p:cNvPr>
          <p:cNvSpPr/>
          <p:nvPr/>
        </p:nvSpPr>
        <p:spPr>
          <a:xfrm>
            <a:off x="6822889" y="660196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21AD6B94-7E50-4737-7A39-CA7FC30685D8}"/>
              </a:ext>
            </a:extLst>
          </p:cNvPr>
          <p:cNvSpPr/>
          <p:nvPr/>
        </p:nvSpPr>
        <p:spPr>
          <a:xfrm rot="7220057">
            <a:off x="6746688" y="3981141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448F116A-5219-4A81-95CB-9801DA227B04}"/>
              </a:ext>
            </a:extLst>
          </p:cNvPr>
          <p:cNvSpPr/>
          <p:nvPr/>
        </p:nvSpPr>
        <p:spPr>
          <a:xfrm rot="5797302">
            <a:off x="7002962" y="1839928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80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5F927599-3443-7869-DF39-7008BC452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224" y="199480"/>
            <a:ext cx="3719775" cy="137183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EB3B651-F2BF-5AE9-0AF9-1A5885F5BEA2}"/>
              </a:ext>
            </a:extLst>
          </p:cNvPr>
          <p:cNvGrpSpPr/>
          <p:nvPr/>
        </p:nvGrpSpPr>
        <p:grpSpPr>
          <a:xfrm>
            <a:off x="249381" y="213755"/>
            <a:ext cx="2968830" cy="1690927"/>
            <a:chOff x="2683952" y="2842244"/>
            <a:chExt cx="6436297" cy="3613133"/>
          </a:xfrm>
        </p:grpSpPr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CCCB63A5-932D-547A-A299-E51D4BEB9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3952" y="2842244"/>
              <a:ext cx="6433489" cy="270615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EFF570C-5B06-FE0A-992E-1C5C91CBDD9F}"/>
                </a:ext>
              </a:extLst>
            </p:cNvPr>
            <p:cNvSpPr txBox="1"/>
            <p:nvPr/>
          </p:nvSpPr>
          <p:spPr>
            <a:xfrm>
              <a:off x="2683952" y="5600431"/>
              <a:ext cx="6436297" cy="8549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535355"/>
                  </a:solidFill>
                </a:rPr>
                <a:t>nulj.uk</a:t>
              </a:r>
            </a:p>
          </p:txBody>
        </p:sp>
      </p:grpSp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844C16B-66A8-A2C5-4E36-C8CCC86605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702" y="1735019"/>
            <a:ext cx="7066515" cy="490922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E7223625-A28F-5717-0A1E-38693592FA97}"/>
              </a:ext>
            </a:extLst>
          </p:cNvPr>
          <p:cNvSpPr/>
          <p:nvPr/>
        </p:nvSpPr>
        <p:spPr>
          <a:xfrm>
            <a:off x="6822889" y="660196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0F88E37-E6BB-059F-2CAF-F8B9F2073E44}"/>
              </a:ext>
            </a:extLst>
          </p:cNvPr>
          <p:cNvSpPr/>
          <p:nvPr/>
        </p:nvSpPr>
        <p:spPr>
          <a:xfrm rot="5797302">
            <a:off x="7002962" y="1839928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692539C-C07B-331B-8FE1-712301F01C28}"/>
                  </a:ext>
                </a:extLst>
              </p14:cNvPr>
              <p14:cNvContentPartPr/>
              <p14:nvPr/>
            </p14:nvContentPartPr>
            <p14:xfrm>
              <a:off x="5972990" y="3638120"/>
              <a:ext cx="995040" cy="945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692539C-C07B-331B-8FE1-712301F01C2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10350" y="3575480"/>
                <a:ext cx="1120680" cy="107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973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5F927599-3443-7869-DF39-7008BC452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224" y="199480"/>
            <a:ext cx="3719775" cy="137183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EB3B651-F2BF-5AE9-0AF9-1A5885F5BEA2}"/>
              </a:ext>
            </a:extLst>
          </p:cNvPr>
          <p:cNvGrpSpPr/>
          <p:nvPr/>
        </p:nvGrpSpPr>
        <p:grpSpPr>
          <a:xfrm>
            <a:off x="249381" y="213755"/>
            <a:ext cx="2968830" cy="1690927"/>
            <a:chOff x="2683952" y="2842244"/>
            <a:chExt cx="6436297" cy="3613133"/>
          </a:xfrm>
        </p:grpSpPr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CCCB63A5-932D-547A-A299-E51D4BEB9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3952" y="2842244"/>
              <a:ext cx="6433489" cy="270615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EFF570C-5B06-FE0A-992E-1C5C91CBDD9F}"/>
                </a:ext>
              </a:extLst>
            </p:cNvPr>
            <p:cNvSpPr txBox="1"/>
            <p:nvPr/>
          </p:nvSpPr>
          <p:spPr>
            <a:xfrm>
              <a:off x="2683952" y="5600431"/>
              <a:ext cx="6436297" cy="8549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535355"/>
                  </a:solidFill>
                </a:rPr>
                <a:t>nulj.uk</a:t>
              </a:r>
            </a:p>
          </p:txBody>
        </p:sp>
      </p:grp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109F9BC4-367C-9340-6C32-28FCBE01AB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11" y="1745959"/>
            <a:ext cx="7069804" cy="491256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2130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5F927599-3443-7869-DF39-7008BC452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224" y="199480"/>
            <a:ext cx="3719775" cy="137183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EB3B651-F2BF-5AE9-0AF9-1A5885F5BEA2}"/>
              </a:ext>
            </a:extLst>
          </p:cNvPr>
          <p:cNvGrpSpPr/>
          <p:nvPr/>
        </p:nvGrpSpPr>
        <p:grpSpPr>
          <a:xfrm>
            <a:off x="249381" y="213755"/>
            <a:ext cx="2968830" cy="1690927"/>
            <a:chOff x="2683952" y="2842244"/>
            <a:chExt cx="6436297" cy="3613133"/>
          </a:xfrm>
        </p:grpSpPr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CCCB63A5-932D-547A-A299-E51D4BEB9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3952" y="2842244"/>
              <a:ext cx="6433489" cy="270615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EFF570C-5B06-FE0A-992E-1C5C91CBDD9F}"/>
                </a:ext>
              </a:extLst>
            </p:cNvPr>
            <p:cNvSpPr txBox="1"/>
            <p:nvPr/>
          </p:nvSpPr>
          <p:spPr>
            <a:xfrm>
              <a:off x="2683952" y="5600431"/>
              <a:ext cx="6436297" cy="8549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535355"/>
                  </a:solidFill>
                </a:rPr>
                <a:t>nulj.uk</a:t>
              </a:r>
            </a:p>
          </p:txBody>
        </p:sp>
      </p:grpSp>
      <p:pic>
        <p:nvPicPr>
          <p:cNvPr id="9" name="Picture 8" descr="Timeline&#10;&#10;Description automatically generated">
            <a:extLst>
              <a:ext uri="{FF2B5EF4-FFF2-40B4-BE49-F238E27FC236}">
                <a16:creationId xmlns:a16="http://schemas.microsoft.com/office/drawing/2014/main" id="{48866E05-F538-CBE6-7FF3-D0B8D7CFC1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12" y="1745958"/>
            <a:ext cx="7069804" cy="489828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DE882E-F615-64DB-CD71-1B0A2AF340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782844">
            <a:off x="3278864" y="1199488"/>
            <a:ext cx="5829300" cy="59912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474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5F927599-3443-7869-DF39-7008BC452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224" y="199480"/>
            <a:ext cx="3719775" cy="137183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EB3B651-F2BF-5AE9-0AF9-1A5885F5BEA2}"/>
              </a:ext>
            </a:extLst>
          </p:cNvPr>
          <p:cNvGrpSpPr/>
          <p:nvPr/>
        </p:nvGrpSpPr>
        <p:grpSpPr>
          <a:xfrm>
            <a:off x="249381" y="213755"/>
            <a:ext cx="2968830" cy="1690927"/>
            <a:chOff x="2683952" y="2842244"/>
            <a:chExt cx="6436297" cy="3613133"/>
          </a:xfrm>
        </p:grpSpPr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CCCB63A5-932D-547A-A299-E51D4BEB9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3952" y="2842244"/>
              <a:ext cx="6433489" cy="270615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EFF570C-5B06-FE0A-992E-1C5C91CBDD9F}"/>
                </a:ext>
              </a:extLst>
            </p:cNvPr>
            <p:cNvSpPr txBox="1"/>
            <p:nvPr/>
          </p:nvSpPr>
          <p:spPr>
            <a:xfrm>
              <a:off x="2683952" y="5600431"/>
              <a:ext cx="6436297" cy="8549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535355"/>
                  </a:solidFill>
                </a:rPr>
                <a:t>nulj.uk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11C20E2-DD97-CC47-8A1E-D5E5D1AA2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613" y="1721604"/>
            <a:ext cx="7069804" cy="493691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51067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36</Words>
  <Application>Microsoft Office PowerPoint</Application>
  <PresentationFormat>Widescreen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Hospitals Of Leicester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Glover Stuart - Library Services Manager</dc:creator>
  <cp:lastModifiedBy>Christopher Beevers</cp:lastModifiedBy>
  <cp:revision>42</cp:revision>
  <dcterms:created xsi:type="dcterms:W3CDTF">2022-06-23T10:34:46Z</dcterms:created>
  <dcterms:modified xsi:type="dcterms:W3CDTF">2022-06-27T16:36:25Z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1303306002</vt:i4>
  </property>
  <property fmtid="{D5CDD505-2E9C-101B-9397-08002B2CF9AE}" pid="3" name="_NewReviewCycle">
    <vt:lpwstr/>
  </property>
  <property fmtid="{D5CDD505-2E9C-101B-9397-08002B2CF9AE}" pid="4" name="_EmailSubject">
    <vt:lpwstr>FIL Website - Interlend 2022 presentations</vt:lpwstr>
  </property>
  <property fmtid="{D5CDD505-2E9C-101B-9397-08002B2CF9AE}" pid="5" name="_AuthorEmail">
    <vt:lpwstr>Alison.Dyer@uea.ac.uk</vt:lpwstr>
  </property>
  <property fmtid="{D5CDD505-2E9C-101B-9397-08002B2CF9AE}" pid="6" name="_AuthorEmailDisplayName">
    <vt:lpwstr>Alison Dyer (LIB - Staff)</vt:lpwstr>
  </property>
</Properties>
</file>