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  <p:sldMasterId id="2147483733" r:id="rId2"/>
    <p:sldMasterId id="2147483738" r:id="rId3"/>
  </p:sldMasterIdLst>
  <p:notesMasterIdLst>
    <p:notesMasterId r:id="rId16"/>
  </p:notesMasterIdLst>
  <p:handoutMasterIdLst>
    <p:handoutMasterId r:id="rId17"/>
  </p:handoutMasterIdLst>
  <p:sldIdLst>
    <p:sldId id="264" r:id="rId4"/>
    <p:sldId id="271" r:id="rId5"/>
    <p:sldId id="269" r:id="rId6"/>
    <p:sldId id="270" r:id="rId7"/>
    <p:sldId id="277" r:id="rId8"/>
    <p:sldId id="272" r:id="rId9"/>
    <p:sldId id="274" r:id="rId10"/>
    <p:sldId id="275" r:id="rId11"/>
    <p:sldId id="273" r:id="rId12"/>
    <p:sldId id="276" r:id="rId13"/>
    <p:sldId id="279" r:id="rId14"/>
    <p:sldId id="278" r:id="rId15"/>
  </p:sldIdLst>
  <p:sldSz cx="12195175" cy="6859588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0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058C"/>
    <a:srgbClr val="41AD49"/>
    <a:srgbClr val="FAA61A"/>
    <a:srgbClr val="803F9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73" autoAdjust="0"/>
  </p:normalViewPr>
  <p:slideViewPr>
    <p:cSldViewPr snapToGrid="0" snapToObjects="1">
      <p:cViewPr varScale="1">
        <p:scale>
          <a:sx n="119" d="100"/>
          <a:sy n="119" d="100"/>
        </p:scale>
        <p:origin x="96" y="408"/>
      </p:cViewPr>
      <p:guideLst>
        <p:guide orient="horz" pos="2180"/>
        <p:guide pos="384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94D4C6-BF73-4273-8798-80B1768F2542}" type="doc">
      <dgm:prSet loTypeId="urn:microsoft.com/office/officeart/2005/8/layout/cycle6" loCatId="relationship" qsTypeId="urn:microsoft.com/office/officeart/2005/8/quickstyle/simple3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78FB61FB-9EFE-4904-B4D9-0A41A41DA826}">
      <dgm:prSet/>
      <dgm:spPr/>
      <dgm:t>
        <a:bodyPr/>
        <a:lstStyle/>
        <a:p>
          <a:pPr rtl="0"/>
          <a:r>
            <a:rPr lang="en-GB" dirty="0" smtClean="0"/>
            <a:t>Legal Constraints</a:t>
          </a:r>
          <a:endParaRPr lang="en-GB" dirty="0"/>
        </a:p>
      </dgm:t>
    </dgm:pt>
    <dgm:pt modelId="{7F6F95FF-7529-45A3-955B-EBACB4542FB4}" type="parTrans" cxnId="{0E29DD77-A1A4-483A-8C67-EBA317997154}">
      <dgm:prSet/>
      <dgm:spPr/>
      <dgm:t>
        <a:bodyPr/>
        <a:lstStyle/>
        <a:p>
          <a:endParaRPr lang="en-US"/>
        </a:p>
      </dgm:t>
    </dgm:pt>
    <dgm:pt modelId="{DAEA692A-DD21-4834-8C46-5FEF83C1BC4B}" type="sibTrans" cxnId="{0E29DD77-A1A4-483A-8C67-EBA317997154}">
      <dgm:prSet/>
      <dgm:spPr>
        <a:solidFill>
          <a:schemeClr val="bg1">
            <a:lumMod val="20000"/>
            <a:lumOff val="80000"/>
          </a:schemeClr>
        </a:solidFill>
        <a:ln w="38100">
          <a:solidFill>
            <a:schemeClr val="bg1">
              <a:lumMod val="20000"/>
              <a:lumOff val="80000"/>
            </a:schemeClr>
          </a:solidFill>
        </a:ln>
      </dgm:spPr>
      <dgm:t>
        <a:bodyPr/>
        <a:lstStyle/>
        <a:p>
          <a:endParaRPr lang="en-US"/>
        </a:p>
      </dgm:t>
    </dgm:pt>
    <dgm:pt modelId="{2DC7BDCB-D6F7-4DBF-9C28-F2B6CF151572}">
      <dgm:prSet/>
      <dgm:spPr/>
      <dgm:t>
        <a:bodyPr/>
        <a:lstStyle/>
        <a:p>
          <a:pPr rtl="0"/>
          <a:r>
            <a:rPr lang="en-GB" dirty="0" smtClean="0"/>
            <a:t>Stakeholder Relationships</a:t>
          </a:r>
          <a:endParaRPr lang="en-GB" dirty="0"/>
        </a:p>
      </dgm:t>
    </dgm:pt>
    <dgm:pt modelId="{1202165E-5E56-4953-9A82-95128F34AB0D}" type="parTrans" cxnId="{CE34ACD6-2C82-467B-BF0B-52DAAE1E10EC}">
      <dgm:prSet/>
      <dgm:spPr/>
      <dgm:t>
        <a:bodyPr/>
        <a:lstStyle/>
        <a:p>
          <a:endParaRPr lang="en-US"/>
        </a:p>
      </dgm:t>
    </dgm:pt>
    <dgm:pt modelId="{7E05C5B2-A577-4F94-ADAA-6BFBD764E240}" type="sibTrans" cxnId="{CE34ACD6-2C82-467B-BF0B-52DAAE1E10EC}">
      <dgm:prSet/>
      <dgm:spPr>
        <a:solidFill>
          <a:schemeClr val="bg1">
            <a:lumMod val="20000"/>
            <a:lumOff val="80000"/>
          </a:schemeClr>
        </a:solidFill>
        <a:ln w="38100">
          <a:solidFill>
            <a:schemeClr val="bg1">
              <a:lumMod val="20000"/>
              <a:lumOff val="80000"/>
            </a:schemeClr>
          </a:solidFill>
        </a:ln>
      </dgm:spPr>
      <dgm:t>
        <a:bodyPr/>
        <a:lstStyle/>
        <a:p>
          <a:endParaRPr lang="en-US"/>
        </a:p>
      </dgm:t>
    </dgm:pt>
    <dgm:pt modelId="{DCB3302F-6B21-4DF0-9DAF-38FDD0D9F765}">
      <dgm:prSet/>
      <dgm:spPr/>
      <dgm:t>
        <a:bodyPr/>
        <a:lstStyle/>
        <a:p>
          <a:pPr rtl="0"/>
          <a:r>
            <a:rPr lang="en-GB" dirty="0" smtClean="0"/>
            <a:t>Legal Deposit Regulations</a:t>
          </a:r>
          <a:endParaRPr lang="en-GB" dirty="0"/>
        </a:p>
      </dgm:t>
    </dgm:pt>
    <dgm:pt modelId="{0D74875F-4DB0-4EBE-8281-E5A6A2C6CD50}" type="parTrans" cxnId="{45122C21-EB10-41A0-BE8F-249B7EE5BE99}">
      <dgm:prSet/>
      <dgm:spPr/>
      <dgm:t>
        <a:bodyPr/>
        <a:lstStyle/>
        <a:p>
          <a:endParaRPr lang="en-US"/>
        </a:p>
      </dgm:t>
    </dgm:pt>
    <dgm:pt modelId="{04C73F6C-0420-40C5-BF57-990DCA1AB48B}" type="sibTrans" cxnId="{45122C21-EB10-41A0-BE8F-249B7EE5BE99}">
      <dgm:prSet/>
      <dgm:spPr>
        <a:solidFill>
          <a:schemeClr val="bg1">
            <a:lumMod val="20000"/>
            <a:lumOff val="80000"/>
          </a:schemeClr>
        </a:solidFill>
        <a:ln w="38100">
          <a:solidFill>
            <a:schemeClr val="bg1">
              <a:lumMod val="20000"/>
              <a:lumOff val="80000"/>
            </a:schemeClr>
          </a:solidFill>
        </a:ln>
      </dgm:spPr>
      <dgm:t>
        <a:bodyPr/>
        <a:lstStyle/>
        <a:p>
          <a:endParaRPr lang="en-US"/>
        </a:p>
      </dgm:t>
    </dgm:pt>
    <dgm:pt modelId="{3044A747-C8B5-490F-8E40-F4A7556BEBB1}">
      <dgm:prSet/>
      <dgm:spPr/>
      <dgm:t>
        <a:bodyPr/>
        <a:lstStyle/>
        <a:p>
          <a:pPr rtl="0"/>
          <a:r>
            <a:rPr lang="en-GB" smtClean="0"/>
            <a:t>Library Systems</a:t>
          </a:r>
          <a:endParaRPr lang="en-GB"/>
        </a:p>
      </dgm:t>
    </dgm:pt>
    <dgm:pt modelId="{99C5F215-9828-4926-8CC4-D56991F12F5C}" type="parTrans" cxnId="{2407971E-48A2-43E3-B668-507803E1E14A}">
      <dgm:prSet/>
      <dgm:spPr/>
      <dgm:t>
        <a:bodyPr/>
        <a:lstStyle/>
        <a:p>
          <a:endParaRPr lang="en-US"/>
        </a:p>
      </dgm:t>
    </dgm:pt>
    <dgm:pt modelId="{956DE7C0-978A-4B88-858D-5ADC83DAD390}" type="sibTrans" cxnId="{2407971E-48A2-43E3-B668-507803E1E14A}">
      <dgm:prSet/>
      <dgm:spPr>
        <a:solidFill>
          <a:schemeClr val="bg1">
            <a:lumMod val="20000"/>
            <a:lumOff val="80000"/>
          </a:schemeClr>
        </a:solidFill>
        <a:ln w="38100">
          <a:solidFill>
            <a:schemeClr val="bg1">
              <a:lumMod val="40000"/>
              <a:lumOff val="60000"/>
            </a:schemeClr>
          </a:solidFill>
        </a:ln>
      </dgm:spPr>
      <dgm:t>
        <a:bodyPr/>
        <a:lstStyle/>
        <a:p>
          <a:endParaRPr lang="en-US"/>
        </a:p>
      </dgm:t>
    </dgm:pt>
    <dgm:pt modelId="{0F050B8B-E4DB-4C9C-A070-17ED4C781F63}">
      <dgm:prSet/>
      <dgm:spPr/>
      <dgm:t>
        <a:bodyPr/>
        <a:lstStyle/>
        <a:p>
          <a:pPr rtl="0"/>
          <a:r>
            <a:rPr lang="en-GB" dirty="0" smtClean="0"/>
            <a:t>Intended use and onward interactions</a:t>
          </a:r>
          <a:endParaRPr lang="en-GB" dirty="0"/>
        </a:p>
      </dgm:t>
    </dgm:pt>
    <dgm:pt modelId="{0F4D145F-A628-47EF-9D45-F0AD9856014C}" type="parTrans" cxnId="{A2AC6B36-E45A-4287-BE1A-40E0E1530A7E}">
      <dgm:prSet/>
      <dgm:spPr/>
      <dgm:t>
        <a:bodyPr/>
        <a:lstStyle/>
        <a:p>
          <a:endParaRPr lang="en-US"/>
        </a:p>
      </dgm:t>
    </dgm:pt>
    <dgm:pt modelId="{8E7ECAC4-2DEE-4813-AEDA-AA0710CE366F}" type="sibTrans" cxnId="{A2AC6B36-E45A-4287-BE1A-40E0E1530A7E}">
      <dgm:prSet/>
      <dgm:spPr>
        <a:solidFill>
          <a:schemeClr val="bg1">
            <a:lumMod val="20000"/>
            <a:lumOff val="80000"/>
          </a:schemeClr>
        </a:solidFill>
        <a:ln w="38100">
          <a:solidFill>
            <a:schemeClr val="bg1">
              <a:lumMod val="20000"/>
              <a:lumOff val="80000"/>
            </a:schemeClr>
          </a:solidFill>
        </a:ln>
      </dgm:spPr>
      <dgm:t>
        <a:bodyPr/>
        <a:lstStyle/>
        <a:p>
          <a:endParaRPr lang="en-US"/>
        </a:p>
      </dgm:t>
    </dgm:pt>
    <dgm:pt modelId="{5E16B3A8-340F-466D-A79B-582B2AEEA9CC}" type="pres">
      <dgm:prSet presAssocID="{4C94D4C6-BF73-4273-8798-80B1768F254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8C10C4A-09A9-440D-9417-887B89188FEF}" type="pres">
      <dgm:prSet presAssocID="{78FB61FB-9EFE-4904-B4D9-0A41A41DA82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9142C7-A9EF-460B-B878-7790336EF2C1}" type="pres">
      <dgm:prSet presAssocID="{78FB61FB-9EFE-4904-B4D9-0A41A41DA826}" presName="spNode" presStyleCnt="0"/>
      <dgm:spPr/>
    </dgm:pt>
    <dgm:pt modelId="{81B41E0D-0B83-4A19-90AD-C9F883819C25}" type="pres">
      <dgm:prSet presAssocID="{DAEA692A-DD21-4834-8C46-5FEF83C1BC4B}" presName="sibTrans" presStyleLbl="sibTrans1D1" presStyleIdx="0" presStyleCnt="5"/>
      <dgm:spPr/>
      <dgm:t>
        <a:bodyPr/>
        <a:lstStyle/>
        <a:p>
          <a:endParaRPr lang="en-US"/>
        </a:p>
      </dgm:t>
    </dgm:pt>
    <dgm:pt modelId="{1E1A1546-48F6-4D3B-A4FE-DD9BCF5F0C62}" type="pres">
      <dgm:prSet presAssocID="{2DC7BDCB-D6F7-4DBF-9C28-F2B6CF15157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EEED4E-1F0D-4054-A04B-BA2BF74F6C35}" type="pres">
      <dgm:prSet presAssocID="{2DC7BDCB-D6F7-4DBF-9C28-F2B6CF151572}" presName="spNode" presStyleCnt="0"/>
      <dgm:spPr/>
    </dgm:pt>
    <dgm:pt modelId="{DC5330F4-11C2-4314-9841-4AC6121CBEF8}" type="pres">
      <dgm:prSet presAssocID="{7E05C5B2-A577-4F94-ADAA-6BFBD764E240}" presName="sibTrans" presStyleLbl="sibTrans1D1" presStyleIdx="1" presStyleCnt="5"/>
      <dgm:spPr/>
      <dgm:t>
        <a:bodyPr/>
        <a:lstStyle/>
        <a:p>
          <a:endParaRPr lang="en-US"/>
        </a:p>
      </dgm:t>
    </dgm:pt>
    <dgm:pt modelId="{A494DB23-B93E-4CCC-A5F5-6296AD190D70}" type="pres">
      <dgm:prSet presAssocID="{DCB3302F-6B21-4DF0-9DAF-38FDD0D9F76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C48973-3299-4553-A923-8D8AEE23C5A6}" type="pres">
      <dgm:prSet presAssocID="{DCB3302F-6B21-4DF0-9DAF-38FDD0D9F765}" presName="spNode" presStyleCnt="0"/>
      <dgm:spPr/>
    </dgm:pt>
    <dgm:pt modelId="{7D092EE7-6BCC-4237-8F37-A0051BAAC04A}" type="pres">
      <dgm:prSet presAssocID="{04C73F6C-0420-40C5-BF57-990DCA1AB48B}" presName="sibTrans" presStyleLbl="sibTrans1D1" presStyleIdx="2" presStyleCnt="5"/>
      <dgm:spPr/>
      <dgm:t>
        <a:bodyPr/>
        <a:lstStyle/>
        <a:p>
          <a:endParaRPr lang="en-US"/>
        </a:p>
      </dgm:t>
    </dgm:pt>
    <dgm:pt modelId="{088C77E1-7976-4171-993C-18ED0E5C8EE2}" type="pres">
      <dgm:prSet presAssocID="{3044A747-C8B5-490F-8E40-F4A7556BEBB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665BBC-94DC-4A48-9F6B-03F65B406A37}" type="pres">
      <dgm:prSet presAssocID="{3044A747-C8B5-490F-8E40-F4A7556BEBB1}" presName="spNode" presStyleCnt="0"/>
      <dgm:spPr/>
    </dgm:pt>
    <dgm:pt modelId="{977AF701-BEEB-4F9F-A254-4A9FB61252A3}" type="pres">
      <dgm:prSet presAssocID="{956DE7C0-978A-4B88-858D-5ADC83DAD390}" presName="sibTrans" presStyleLbl="sibTrans1D1" presStyleIdx="3" presStyleCnt="5"/>
      <dgm:spPr/>
      <dgm:t>
        <a:bodyPr/>
        <a:lstStyle/>
        <a:p>
          <a:endParaRPr lang="en-US"/>
        </a:p>
      </dgm:t>
    </dgm:pt>
    <dgm:pt modelId="{E233FAB4-0D6D-45E7-AA01-91F96879AC0B}" type="pres">
      <dgm:prSet presAssocID="{0F050B8B-E4DB-4C9C-A070-17ED4C781F6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B1F206-A153-4296-A24F-DED05B1E1DE7}" type="pres">
      <dgm:prSet presAssocID="{0F050B8B-E4DB-4C9C-A070-17ED4C781F63}" presName="spNode" presStyleCnt="0"/>
      <dgm:spPr/>
    </dgm:pt>
    <dgm:pt modelId="{8378EA0B-EC03-4B46-9CE6-DB4EE565CEED}" type="pres">
      <dgm:prSet presAssocID="{8E7ECAC4-2DEE-4813-AEDA-AA0710CE366F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6301AC3A-AE55-4B69-8B0C-BB6333B14DC2}" type="presOf" srcId="{3044A747-C8B5-490F-8E40-F4A7556BEBB1}" destId="{088C77E1-7976-4171-993C-18ED0E5C8EE2}" srcOrd="0" destOrd="0" presId="urn:microsoft.com/office/officeart/2005/8/layout/cycle6"/>
    <dgm:cxn modelId="{780BCFD6-9565-4AF6-B594-A0DDEC37D3DA}" type="presOf" srcId="{0F050B8B-E4DB-4C9C-A070-17ED4C781F63}" destId="{E233FAB4-0D6D-45E7-AA01-91F96879AC0B}" srcOrd="0" destOrd="0" presId="urn:microsoft.com/office/officeart/2005/8/layout/cycle6"/>
    <dgm:cxn modelId="{AD5AD87F-E8BC-4E1A-BCE8-4572BBB9CDEA}" type="presOf" srcId="{956DE7C0-978A-4B88-858D-5ADC83DAD390}" destId="{977AF701-BEEB-4F9F-A254-4A9FB61252A3}" srcOrd="0" destOrd="0" presId="urn:microsoft.com/office/officeart/2005/8/layout/cycle6"/>
    <dgm:cxn modelId="{F56C74D8-576C-4D36-AE8F-ADFE4A4BB24E}" type="presOf" srcId="{DCB3302F-6B21-4DF0-9DAF-38FDD0D9F765}" destId="{A494DB23-B93E-4CCC-A5F5-6296AD190D70}" srcOrd="0" destOrd="0" presId="urn:microsoft.com/office/officeart/2005/8/layout/cycle6"/>
    <dgm:cxn modelId="{AC1B2AC3-BC3F-4DDA-AADE-7773D6910E38}" type="presOf" srcId="{78FB61FB-9EFE-4904-B4D9-0A41A41DA826}" destId="{98C10C4A-09A9-440D-9417-887B89188FEF}" srcOrd="0" destOrd="0" presId="urn:microsoft.com/office/officeart/2005/8/layout/cycle6"/>
    <dgm:cxn modelId="{6902B09C-4CD2-41CC-9971-4600CE4B5083}" type="presOf" srcId="{2DC7BDCB-D6F7-4DBF-9C28-F2B6CF151572}" destId="{1E1A1546-48F6-4D3B-A4FE-DD9BCF5F0C62}" srcOrd="0" destOrd="0" presId="urn:microsoft.com/office/officeart/2005/8/layout/cycle6"/>
    <dgm:cxn modelId="{DB11AF13-1BF8-4EEE-8638-C6FA9F458050}" type="presOf" srcId="{DAEA692A-DD21-4834-8C46-5FEF83C1BC4B}" destId="{81B41E0D-0B83-4A19-90AD-C9F883819C25}" srcOrd="0" destOrd="0" presId="urn:microsoft.com/office/officeart/2005/8/layout/cycle6"/>
    <dgm:cxn modelId="{A2AC6B36-E45A-4287-BE1A-40E0E1530A7E}" srcId="{4C94D4C6-BF73-4273-8798-80B1768F2542}" destId="{0F050B8B-E4DB-4C9C-A070-17ED4C781F63}" srcOrd="4" destOrd="0" parTransId="{0F4D145F-A628-47EF-9D45-F0AD9856014C}" sibTransId="{8E7ECAC4-2DEE-4813-AEDA-AA0710CE366F}"/>
    <dgm:cxn modelId="{36532943-524F-4CCE-9C98-F6969CB780A2}" type="presOf" srcId="{04C73F6C-0420-40C5-BF57-990DCA1AB48B}" destId="{7D092EE7-6BCC-4237-8F37-A0051BAAC04A}" srcOrd="0" destOrd="0" presId="urn:microsoft.com/office/officeart/2005/8/layout/cycle6"/>
    <dgm:cxn modelId="{CE34ACD6-2C82-467B-BF0B-52DAAE1E10EC}" srcId="{4C94D4C6-BF73-4273-8798-80B1768F2542}" destId="{2DC7BDCB-D6F7-4DBF-9C28-F2B6CF151572}" srcOrd="1" destOrd="0" parTransId="{1202165E-5E56-4953-9A82-95128F34AB0D}" sibTransId="{7E05C5B2-A577-4F94-ADAA-6BFBD764E240}"/>
    <dgm:cxn modelId="{45122C21-EB10-41A0-BE8F-249B7EE5BE99}" srcId="{4C94D4C6-BF73-4273-8798-80B1768F2542}" destId="{DCB3302F-6B21-4DF0-9DAF-38FDD0D9F765}" srcOrd="2" destOrd="0" parTransId="{0D74875F-4DB0-4EBE-8281-E5A6A2C6CD50}" sibTransId="{04C73F6C-0420-40C5-BF57-990DCA1AB48B}"/>
    <dgm:cxn modelId="{2407971E-48A2-43E3-B668-507803E1E14A}" srcId="{4C94D4C6-BF73-4273-8798-80B1768F2542}" destId="{3044A747-C8B5-490F-8E40-F4A7556BEBB1}" srcOrd="3" destOrd="0" parTransId="{99C5F215-9828-4926-8CC4-D56991F12F5C}" sibTransId="{956DE7C0-978A-4B88-858D-5ADC83DAD390}"/>
    <dgm:cxn modelId="{0E29DD77-A1A4-483A-8C67-EBA317997154}" srcId="{4C94D4C6-BF73-4273-8798-80B1768F2542}" destId="{78FB61FB-9EFE-4904-B4D9-0A41A41DA826}" srcOrd="0" destOrd="0" parTransId="{7F6F95FF-7529-45A3-955B-EBACB4542FB4}" sibTransId="{DAEA692A-DD21-4834-8C46-5FEF83C1BC4B}"/>
    <dgm:cxn modelId="{87524AF3-7C7E-49E2-BDD9-DDC1406E920E}" type="presOf" srcId="{4C94D4C6-BF73-4273-8798-80B1768F2542}" destId="{5E16B3A8-340F-466D-A79B-582B2AEEA9CC}" srcOrd="0" destOrd="0" presId="urn:microsoft.com/office/officeart/2005/8/layout/cycle6"/>
    <dgm:cxn modelId="{9FBB8302-1BCC-4996-A15A-8DA9C94FF317}" type="presOf" srcId="{7E05C5B2-A577-4F94-ADAA-6BFBD764E240}" destId="{DC5330F4-11C2-4314-9841-4AC6121CBEF8}" srcOrd="0" destOrd="0" presId="urn:microsoft.com/office/officeart/2005/8/layout/cycle6"/>
    <dgm:cxn modelId="{56DE52DD-3076-4156-9BEC-A25397F4F3D0}" type="presOf" srcId="{8E7ECAC4-2DEE-4813-AEDA-AA0710CE366F}" destId="{8378EA0B-EC03-4B46-9CE6-DB4EE565CEED}" srcOrd="0" destOrd="0" presId="urn:microsoft.com/office/officeart/2005/8/layout/cycle6"/>
    <dgm:cxn modelId="{14759B8C-BABD-43BB-A82E-566C4E64B7C2}" type="presParOf" srcId="{5E16B3A8-340F-466D-A79B-582B2AEEA9CC}" destId="{98C10C4A-09A9-440D-9417-887B89188FEF}" srcOrd="0" destOrd="0" presId="urn:microsoft.com/office/officeart/2005/8/layout/cycle6"/>
    <dgm:cxn modelId="{F5BFF8B8-6D9A-4958-9649-A1572770C8F6}" type="presParOf" srcId="{5E16B3A8-340F-466D-A79B-582B2AEEA9CC}" destId="{069142C7-A9EF-460B-B878-7790336EF2C1}" srcOrd="1" destOrd="0" presId="urn:microsoft.com/office/officeart/2005/8/layout/cycle6"/>
    <dgm:cxn modelId="{85336743-B714-4189-A253-3B573B87966E}" type="presParOf" srcId="{5E16B3A8-340F-466D-A79B-582B2AEEA9CC}" destId="{81B41E0D-0B83-4A19-90AD-C9F883819C25}" srcOrd="2" destOrd="0" presId="urn:microsoft.com/office/officeart/2005/8/layout/cycle6"/>
    <dgm:cxn modelId="{A13D5EDB-D2B0-42B4-8247-5462A3738BBB}" type="presParOf" srcId="{5E16B3A8-340F-466D-A79B-582B2AEEA9CC}" destId="{1E1A1546-48F6-4D3B-A4FE-DD9BCF5F0C62}" srcOrd="3" destOrd="0" presId="urn:microsoft.com/office/officeart/2005/8/layout/cycle6"/>
    <dgm:cxn modelId="{3C9A91E4-5739-4211-8117-B19606C03653}" type="presParOf" srcId="{5E16B3A8-340F-466D-A79B-582B2AEEA9CC}" destId="{5BEEED4E-1F0D-4054-A04B-BA2BF74F6C35}" srcOrd="4" destOrd="0" presId="urn:microsoft.com/office/officeart/2005/8/layout/cycle6"/>
    <dgm:cxn modelId="{717C2E7D-EA53-43E3-ABA5-604145595797}" type="presParOf" srcId="{5E16B3A8-340F-466D-A79B-582B2AEEA9CC}" destId="{DC5330F4-11C2-4314-9841-4AC6121CBEF8}" srcOrd="5" destOrd="0" presId="urn:microsoft.com/office/officeart/2005/8/layout/cycle6"/>
    <dgm:cxn modelId="{CECA6DBF-343B-4C1D-A112-D4AEB8A443C5}" type="presParOf" srcId="{5E16B3A8-340F-466D-A79B-582B2AEEA9CC}" destId="{A494DB23-B93E-4CCC-A5F5-6296AD190D70}" srcOrd="6" destOrd="0" presId="urn:microsoft.com/office/officeart/2005/8/layout/cycle6"/>
    <dgm:cxn modelId="{9AAA2D83-8956-4A84-BBCA-2636AEF0C27D}" type="presParOf" srcId="{5E16B3A8-340F-466D-A79B-582B2AEEA9CC}" destId="{A5C48973-3299-4553-A923-8D8AEE23C5A6}" srcOrd="7" destOrd="0" presId="urn:microsoft.com/office/officeart/2005/8/layout/cycle6"/>
    <dgm:cxn modelId="{1BBFFB93-1014-4A61-954F-3B5C85F92FE1}" type="presParOf" srcId="{5E16B3A8-340F-466D-A79B-582B2AEEA9CC}" destId="{7D092EE7-6BCC-4237-8F37-A0051BAAC04A}" srcOrd="8" destOrd="0" presId="urn:microsoft.com/office/officeart/2005/8/layout/cycle6"/>
    <dgm:cxn modelId="{6D8C5ECC-2F38-43F6-A627-8EB71950A464}" type="presParOf" srcId="{5E16B3A8-340F-466D-A79B-582B2AEEA9CC}" destId="{088C77E1-7976-4171-993C-18ED0E5C8EE2}" srcOrd="9" destOrd="0" presId="urn:microsoft.com/office/officeart/2005/8/layout/cycle6"/>
    <dgm:cxn modelId="{D8325FE3-8A90-4A25-B1B9-F474E7051D7E}" type="presParOf" srcId="{5E16B3A8-340F-466D-A79B-582B2AEEA9CC}" destId="{9D665BBC-94DC-4A48-9F6B-03F65B406A37}" srcOrd="10" destOrd="0" presId="urn:microsoft.com/office/officeart/2005/8/layout/cycle6"/>
    <dgm:cxn modelId="{A5CE620D-2B53-4945-8170-AD472336454F}" type="presParOf" srcId="{5E16B3A8-340F-466D-A79B-582B2AEEA9CC}" destId="{977AF701-BEEB-4F9F-A254-4A9FB61252A3}" srcOrd="11" destOrd="0" presId="urn:microsoft.com/office/officeart/2005/8/layout/cycle6"/>
    <dgm:cxn modelId="{83D458CA-5024-4235-8043-BA9E297D9C91}" type="presParOf" srcId="{5E16B3A8-340F-466D-A79B-582B2AEEA9CC}" destId="{E233FAB4-0D6D-45E7-AA01-91F96879AC0B}" srcOrd="12" destOrd="0" presId="urn:microsoft.com/office/officeart/2005/8/layout/cycle6"/>
    <dgm:cxn modelId="{08A0EBB7-DA57-4388-AA99-08D3A5411D72}" type="presParOf" srcId="{5E16B3A8-340F-466D-A79B-582B2AEEA9CC}" destId="{A9B1F206-A153-4296-A24F-DED05B1E1DE7}" srcOrd="13" destOrd="0" presId="urn:microsoft.com/office/officeart/2005/8/layout/cycle6"/>
    <dgm:cxn modelId="{55D5289D-4906-499A-885B-3F9DAC498D51}" type="presParOf" srcId="{5E16B3A8-340F-466D-A79B-582B2AEEA9CC}" destId="{8378EA0B-EC03-4B46-9CE6-DB4EE565CEED}" srcOrd="14" destOrd="0" presId="urn:microsoft.com/office/officeart/2005/8/layout/cycle6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65FC580-2256-4A35-A82D-8308AD5C12D2}" type="doc">
      <dgm:prSet loTypeId="urn:microsoft.com/office/officeart/2008/layout/HexagonCluster" loCatId="picture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C4ECD519-282A-4A4D-8368-640D71F41CB6}">
      <dgm:prSet/>
      <dgm:spPr/>
      <dgm:t>
        <a:bodyPr/>
        <a:lstStyle/>
        <a:p>
          <a:pPr rtl="0"/>
          <a:r>
            <a:rPr lang="en-GB" baseline="0" dirty="0" smtClean="0"/>
            <a:t>Accessible Copies</a:t>
          </a:r>
          <a:endParaRPr lang="en-GB" dirty="0"/>
        </a:p>
      </dgm:t>
    </dgm:pt>
    <dgm:pt modelId="{7C61B53D-9E31-4C80-B08D-6DF92147D844}" type="parTrans" cxnId="{340A0BC5-64AA-4FCE-871F-97D9318A8B02}">
      <dgm:prSet/>
      <dgm:spPr/>
      <dgm:t>
        <a:bodyPr/>
        <a:lstStyle/>
        <a:p>
          <a:endParaRPr lang="en-US"/>
        </a:p>
      </dgm:t>
    </dgm:pt>
    <dgm:pt modelId="{87001A7E-09B0-424B-BB54-2CB46AA13908}" type="sibTrans" cxnId="{340A0BC5-64AA-4FCE-871F-97D9318A8B02}">
      <dgm:prSet/>
      <dgm:spPr/>
      <dgm:t>
        <a:bodyPr/>
        <a:lstStyle/>
        <a:p>
          <a:endParaRPr lang="en-US"/>
        </a:p>
      </dgm:t>
    </dgm:pt>
    <dgm:pt modelId="{E43A333B-F13F-4661-8AF9-E9EFBD89FBBB}">
      <dgm:prSet/>
      <dgm:spPr/>
      <dgm:t>
        <a:bodyPr/>
        <a:lstStyle/>
        <a:p>
          <a:pPr rtl="0"/>
          <a:r>
            <a:rPr lang="en-GB" baseline="0" dirty="0" smtClean="0"/>
            <a:t>Library Privilege Requests </a:t>
          </a:r>
          <a:endParaRPr lang="en-GB" dirty="0"/>
        </a:p>
      </dgm:t>
    </dgm:pt>
    <dgm:pt modelId="{D0DACD0D-8256-4461-876D-0BC243F551C9}" type="parTrans" cxnId="{7B206398-70A0-44C7-A133-50B90B96E339}">
      <dgm:prSet/>
      <dgm:spPr/>
      <dgm:t>
        <a:bodyPr/>
        <a:lstStyle/>
        <a:p>
          <a:endParaRPr lang="en-US"/>
        </a:p>
      </dgm:t>
    </dgm:pt>
    <dgm:pt modelId="{C0859D54-1927-4A9C-80F5-A6D36AA301A2}" type="sibTrans" cxnId="{7B206398-70A0-44C7-A133-50B90B96E339}">
      <dgm:prSet/>
      <dgm:spPr/>
      <dgm:t>
        <a:bodyPr/>
        <a:lstStyle/>
        <a:p>
          <a:endParaRPr lang="en-US"/>
        </a:p>
      </dgm:t>
    </dgm:pt>
    <dgm:pt modelId="{DDF67407-9858-4217-B304-E79CEA4A3119}">
      <dgm:prSet/>
      <dgm:spPr/>
      <dgm:t>
        <a:bodyPr/>
        <a:lstStyle/>
        <a:p>
          <a:pPr rtl="0"/>
          <a:r>
            <a:rPr lang="en-GB" baseline="0" dirty="0" smtClean="0"/>
            <a:t>Copies for Judicial Proceedings</a:t>
          </a:r>
          <a:endParaRPr lang="en-GB" dirty="0"/>
        </a:p>
      </dgm:t>
    </dgm:pt>
    <dgm:pt modelId="{D9C8CC61-1B29-41DF-BBD6-245B63BB0C56}" type="parTrans" cxnId="{DCC0FEC3-4E05-4F98-BC60-31CD17839DC3}">
      <dgm:prSet/>
      <dgm:spPr/>
      <dgm:t>
        <a:bodyPr/>
        <a:lstStyle/>
        <a:p>
          <a:endParaRPr lang="en-US"/>
        </a:p>
      </dgm:t>
    </dgm:pt>
    <dgm:pt modelId="{61E6EA5D-91E2-4016-B57B-0DB5E842458B}" type="sibTrans" cxnId="{DCC0FEC3-4E05-4F98-BC60-31CD17839DC3}">
      <dgm:prSet/>
      <dgm:spPr/>
      <dgm:t>
        <a:bodyPr/>
        <a:lstStyle/>
        <a:p>
          <a:endParaRPr lang="en-US"/>
        </a:p>
      </dgm:t>
    </dgm:pt>
    <dgm:pt modelId="{85DADE6E-8DC4-49B0-8B3F-CBDE13EFDDE7}">
      <dgm:prSet/>
      <dgm:spPr/>
      <dgm:t>
        <a:bodyPr/>
        <a:lstStyle/>
        <a:p>
          <a:pPr rtl="0"/>
          <a:r>
            <a:rPr lang="en-GB" baseline="0" dirty="0" smtClean="0"/>
            <a:t>Lending Physical Items</a:t>
          </a:r>
          <a:endParaRPr lang="en-GB" dirty="0"/>
        </a:p>
      </dgm:t>
    </dgm:pt>
    <dgm:pt modelId="{D27E32C5-E4F5-42B4-88CE-2BC40E40587E}" type="parTrans" cxnId="{98500983-3EFD-427E-A627-CECFF4531ADF}">
      <dgm:prSet/>
      <dgm:spPr/>
      <dgm:t>
        <a:bodyPr/>
        <a:lstStyle/>
        <a:p>
          <a:endParaRPr lang="en-US"/>
        </a:p>
      </dgm:t>
    </dgm:pt>
    <dgm:pt modelId="{8FCB6FD8-D593-4D49-B5D2-3AF32AB1110D}" type="sibTrans" cxnId="{98500983-3EFD-427E-A627-CECFF4531ADF}">
      <dgm:prSet/>
      <dgm:spPr/>
      <dgm:t>
        <a:bodyPr/>
        <a:lstStyle/>
        <a:p>
          <a:endParaRPr lang="en-US"/>
        </a:p>
      </dgm:t>
    </dgm:pt>
    <dgm:pt modelId="{D739CC78-FE45-4329-BF68-B7AB43809A8C}">
      <dgm:prSet/>
      <dgm:spPr/>
      <dgm:t>
        <a:bodyPr/>
        <a:lstStyle/>
        <a:p>
          <a:pPr rtl="0"/>
          <a:r>
            <a:rPr lang="en-GB" baseline="0" dirty="0" smtClean="0"/>
            <a:t>Copyright Fee Paid Copies</a:t>
          </a:r>
          <a:endParaRPr lang="en-GB" dirty="0"/>
        </a:p>
      </dgm:t>
    </dgm:pt>
    <dgm:pt modelId="{A73A8085-4D9C-41F5-92DE-5316F20BF2DC}" type="parTrans" cxnId="{1922AF26-1786-4500-85B0-AFDAE0EBBF70}">
      <dgm:prSet/>
      <dgm:spPr/>
      <dgm:t>
        <a:bodyPr/>
        <a:lstStyle/>
        <a:p>
          <a:endParaRPr lang="en-US"/>
        </a:p>
      </dgm:t>
    </dgm:pt>
    <dgm:pt modelId="{81D92AC1-E9EE-4A66-8663-A3FA18827853}" type="sibTrans" cxnId="{1922AF26-1786-4500-85B0-AFDAE0EBBF70}">
      <dgm:prSet/>
      <dgm:spPr/>
      <dgm:t>
        <a:bodyPr/>
        <a:lstStyle/>
        <a:p>
          <a:endParaRPr lang="en-US"/>
        </a:p>
      </dgm:t>
    </dgm:pt>
    <dgm:pt modelId="{FC9813D0-BE41-4283-AB20-196885296E99}" type="pres">
      <dgm:prSet presAssocID="{665FC580-2256-4A35-A82D-8308AD5C12D2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en-US"/>
        </a:p>
      </dgm:t>
    </dgm:pt>
    <dgm:pt modelId="{A4CBDF97-A096-4322-973B-89CFB81F3607}" type="pres">
      <dgm:prSet presAssocID="{C4ECD519-282A-4A4D-8368-640D71F41CB6}" presName="text1" presStyleCnt="0"/>
      <dgm:spPr/>
    </dgm:pt>
    <dgm:pt modelId="{B2AA7C5D-6528-4659-89B3-96174150EDB5}" type="pres">
      <dgm:prSet presAssocID="{C4ECD519-282A-4A4D-8368-640D71F41CB6}" presName="textRepeatNode" presStyleLbl="align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0A3FE5-9290-4457-903A-58619F01E369}" type="pres">
      <dgm:prSet presAssocID="{C4ECD519-282A-4A4D-8368-640D71F41CB6}" presName="textaccent1" presStyleCnt="0"/>
      <dgm:spPr/>
    </dgm:pt>
    <dgm:pt modelId="{904FFFD8-7E6D-4C51-A749-D5BAE4C3A82A}" type="pres">
      <dgm:prSet presAssocID="{C4ECD519-282A-4A4D-8368-640D71F41CB6}" presName="accentRepeatNode" presStyleLbl="solidAlignAcc1" presStyleIdx="0" presStyleCnt="10"/>
      <dgm:spPr/>
    </dgm:pt>
    <dgm:pt modelId="{D16F1084-4C0D-4693-9B12-8223A9892874}" type="pres">
      <dgm:prSet presAssocID="{87001A7E-09B0-424B-BB54-2CB46AA13908}" presName="image1" presStyleCnt="0"/>
      <dgm:spPr/>
    </dgm:pt>
    <dgm:pt modelId="{B2BAA741-3A5C-4F78-9E68-7D7A0F95A7F9}" type="pres">
      <dgm:prSet presAssocID="{87001A7E-09B0-424B-BB54-2CB46AA13908}" presName="imageRepeatNode" presStyleLbl="alignAcc1" presStyleIdx="0" presStyleCnt="5"/>
      <dgm:spPr/>
      <dgm:t>
        <a:bodyPr/>
        <a:lstStyle/>
        <a:p>
          <a:endParaRPr lang="en-US"/>
        </a:p>
      </dgm:t>
    </dgm:pt>
    <dgm:pt modelId="{0E3260FC-F0DF-4B7C-BC0C-C2E9353B6A35}" type="pres">
      <dgm:prSet presAssocID="{87001A7E-09B0-424B-BB54-2CB46AA13908}" presName="imageaccent1" presStyleCnt="0"/>
      <dgm:spPr/>
    </dgm:pt>
    <dgm:pt modelId="{2F2AA181-9CB8-4C10-8356-D0DE9D4AD64B}" type="pres">
      <dgm:prSet presAssocID="{87001A7E-09B0-424B-BB54-2CB46AA13908}" presName="accentRepeatNode" presStyleLbl="solidAlignAcc1" presStyleIdx="1" presStyleCnt="10"/>
      <dgm:spPr/>
    </dgm:pt>
    <dgm:pt modelId="{077BD444-4975-4F78-82BA-8302A82F3FEF}" type="pres">
      <dgm:prSet presAssocID="{E43A333B-F13F-4661-8AF9-E9EFBD89FBBB}" presName="text2" presStyleCnt="0"/>
      <dgm:spPr/>
    </dgm:pt>
    <dgm:pt modelId="{F8D5F532-280D-4051-B2C4-4E29002794DC}" type="pres">
      <dgm:prSet presAssocID="{E43A333B-F13F-4661-8AF9-E9EFBD89FBBB}" presName="textRepeatNode" presStyleLbl="align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46134F-D610-4B4A-89C2-E62E7B8E7D08}" type="pres">
      <dgm:prSet presAssocID="{E43A333B-F13F-4661-8AF9-E9EFBD89FBBB}" presName="textaccent2" presStyleCnt="0"/>
      <dgm:spPr/>
    </dgm:pt>
    <dgm:pt modelId="{EE733673-46D6-4360-A474-DA49B2123B29}" type="pres">
      <dgm:prSet presAssocID="{E43A333B-F13F-4661-8AF9-E9EFBD89FBBB}" presName="accentRepeatNode" presStyleLbl="solidAlignAcc1" presStyleIdx="2" presStyleCnt="10"/>
      <dgm:spPr/>
    </dgm:pt>
    <dgm:pt modelId="{95F6411D-54BA-4879-916F-9DEB96EDB49D}" type="pres">
      <dgm:prSet presAssocID="{C0859D54-1927-4A9C-80F5-A6D36AA301A2}" presName="image2" presStyleCnt="0"/>
      <dgm:spPr/>
    </dgm:pt>
    <dgm:pt modelId="{92D74005-72B0-4554-A6DD-C18A0D93D3A9}" type="pres">
      <dgm:prSet presAssocID="{C0859D54-1927-4A9C-80F5-A6D36AA301A2}" presName="imageRepeatNode" presStyleLbl="alignAcc1" presStyleIdx="1" presStyleCnt="5"/>
      <dgm:spPr/>
      <dgm:t>
        <a:bodyPr/>
        <a:lstStyle/>
        <a:p>
          <a:endParaRPr lang="en-US"/>
        </a:p>
      </dgm:t>
    </dgm:pt>
    <dgm:pt modelId="{BB15A66B-B08C-4192-8212-6AFF4F7391ED}" type="pres">
      <dgm:prSet presAssocID="{C0859D54-1927-4A9C-80F5-A6D36AA301A2}" presName="imageaccent2" presStyleCnt="0"/>
      <dgm:spPr/>
    </dgm:pt>
    <dgm:pt modelId="{0EF2D744-0B4B-45CD-8EB2-8773C0A74F06}" type="pres">
      <dgm:prSet presAssocID="{C0859D54-1927-4A9C-80F5-A6D36AA301A2}" presName="accentRepeatNode" presStyleLbl="solidAlignAcc1" presStyleIdx="3" presStyleCnt="10"/>
      <dgm:spPr/>
    </dgm:pt>
    <dgm:pt modelId="{B707E21F-DB28-4899-8684-D1CA963CD248}" type="pres">
      <dgm:prSet presAssocID="{DDF67407-9858-4217-B304-E79CEA4A3119}" presName="text3" presStyleCnt="0"/>
      <dgm:spPr/>
    </dgm:pt>
    <dgm:pt modelId="{9E560EC5-ECBB-4AD3-8DAD-6F292A998EA8}" type="pres">
      <dgm:prSet presAssocID="{DDF67407-9858-4217-B304-E79CEA4A3119}" presName="textRepeatNode" presStyleLbl="align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9298E1-FF03-4D28-99E3-E6AF350EA334}" type="pres">
      <dgm:prSet presAssocID="{DDF67407-9858-4217-B304-E79CEA4A3119}" presName="textaccent3" presStyleCnt="0"/>
      <dgm:spPr/>
    </dgm:pt>
    <dgm:pt modelId="{278263FE-3DBA-48DB-9862-CBC84C5E5438}" type="pres">
      <dgm:prSet presAssocID="{DDF67407-9858-4217-B304-E79CEA4A3119}" presName="accentRepeatNode" presStyleLbl="solidAlignAcc1" presStyleIdx="4" presStyleCnt="10"/>
      <dgm:spPr/>
    </dgm:pt>
    <dgm:pt modelId="{5DD1B04F-E5D9-43F8-85C6-A16876DD6F50}" type="pres">
      <dgm:prSet presAssocID="{61E6EA5D-91E2-4016-B57B-0DB5E842458B}" presName="image3" presStyleCnt="0"/>
      <dgm:spPr/>
    </dgm:pt>
    <dgm:pt modelId="{DEE5329F-C83C-443C-AFA0-98A00461EB5A}" type="pres">
      <dgm:prSet presAssocID="{61E6EA5D-91E2-4016-B57B-0DB5E842458B}" presName="imageRepeatNode" presStyleLbl="alignAcc1" presStyleIdx="2" presStyleCnt="5"/>
      <dgm:spPr/>
      <dgm:t>
        <a:bodyPr/>
        <a:lstStyle/>
        <a:p>
          <a:endParaRPr lang="en-US"/>
        </a:p>
      </dgm:t>
    </dgm:pt>
    <dgm:pt modelId="{AE990ED1-D59A-4214-BE57-FC5C50DB39EB}" type="pres">
      <dgm:prSet presAssocID="{61E6EA5D-91E2-4016-B57B-0DB5E842458B}" presName="imageaccent3" presStyleCnt="0"/>
      <dgm:spPr/>
    </dgm:pt>
    <dgm:pt modelId="{E22FC58F-A858-4E19-A349-FC1FF7760E1F}" type="pres">
      <dgm:prSet presAssocID="{61E6EA5D-91E2-4016-B57B-0DB5E842458B}" presName="accentRepeatNode" presStyleLbl="solidAlignAcc1" presStyleIdx="5" presStyleCnt="10"/>
      <dgm:spPr/>
    </dgm:pt>
    <dgm:pt modelId="{D5077BE8-16EE-469C-89EB-6744AE48373D}" type="pres">
      <dgm:prSet presAssocID="{85DADE6E-8DC4-49B0-8B3F-CBDE13EFDDE7}" presName="text4" presStyleCnt="0"/>
      <dgm:spPr/>
    </dgm:pt>
    <dgm:pt modelId="{26DA39EB-821A-4938-9D1C-343974BE4173}" type="pres">
      <dgm:prSet presAssocID="{85DADE6E-8DC4-49B0-8B3F-CBDE13EFDDE7}" presName="textRepeatNode" presStyleLbl="align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F4BEC5-12F1-47F2-B817-A3BC623142A8}" type="pres">
      <dgm:prSet presAssocID="{85DADE6E-8DC4-49B0-8B3F-CBDE13EFDDE7}" presName="textaccent4" presStyleCnt="0"/>
      <dgm:spPr/>
    </dgm:pt>
    <dgm:pt modelId="{1F2FE644-DB91-46FE-8A80-E99DD4BEA965}" type="pres">
      <dgm:prSet presAssocID="{85DADE6E-8DC4-49B0-8B3F-CBDE13EFDDE7}" presName="accentRepeatNode" presStyleLbl="solidAlignAcc1" presStyleIdx="6" presStyleCnt="10"/>
      <dgm:spPr/>
    </dgm:pt>
    <dgm:pt modelId="{15CF8058-5A00-451E-A592-EA04DB0E001D}" type="pres">
      <dgm:prSet presAssocID="{8FCB6FD8-D593-4D49-B5D2-3AF32AB1110D}" presName="image4" presStyleCnt="0"/>
      <dgm:spPr/>
    </dgm:pt>
    <dgm:pt modelId="{0F49657F-4D76-46B6-A328-7FF8E7C3EA83}" type="pres">
      <dgm:prSet presAssocID="{8FCB6FD8-D593-4D49-B5D2-3AF32AB1110D}" presName="imageRepeatNode" presStyleLbl="alignAcc1" presStyleIdx="3" presStyleCnt="5"/>
      <dgm:spPr/>
      <dgm:t>
        <a:bodyPr/>
        <a:lstStyle/>
        <a:p>
          <a:endParaRPr lang="en-US"/>
        </a:p>
      </dgm:t>
    </dgm:pt>
    <dgm:pt modelId="{B31B5892-1212-40BE-BCBD-EE261A05428A}" type="pres">
      <dgm:prSet presAssocID="{8FCB6FD8-D593-4D49-B5D2-3AF32AB1110D}" presName="imageaccent4" presStyleCnt="0"/>
      <dgm:spPr/>
    </dgm:pt>
    <dgm:pt modelId="{39B2BD0B-BAEA-432B-BC37-3B988942B8DF}" type="pres">
      <dgm:prSet presAssocID="{8FCB6FD8-D593-4D49-B5D2-3AF32AB1110D}" presName="accentRepeatNode" presStyleLbl="solidAlignAcc1" presStyleIdx="7" presStyleCnt="10"/>
      <dgm:spPr/>
    </dgm:pt>
    <dgm:pt modelId="{BEAA1CAE-A19A-41F4-BF3E-D54AA393942B}" type="pres">
      <dgm:prSet presAssocID="{D739CC78-FE45-4329-BF68-B7AB43809A8C}" presName="text5" presStyleCnt="0"/>
      <dgm:spPr/>
    </dgm:pt>
    <dgm:pt modelId="{FEDCAD9E-ABB5-49A5-98BA-A3220EA19855}" type="pres">
      <dgm:prSet presAssocID="{D739CC78-FE45-4329-BF68-B7AB43809A8C}" presName="textRepeatNode" presStyleLbl="align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27B266-92E1-4CB9-888F-FE905F702817}" type="pres">
      <dgm:prSet presAssocID="{D739CC78-FE45-4329-BF68-B7AB43809A8C}" presName="textaccent5" presStyleCnt="0"/>
      <dgm:spPr/>
    </dgm:pt>
    <dgm:pt modelId="{423D1EDA-7A25-47E3-B3FB-2C0C557F350E}" type="pres">
      <dgm:prSet presAssocID="{D739CC78-FE45-4329-BF68-B7AB43809A8C}" presName="accentRepeatNode" presStyleLbl="solidAlignAcc1" presStyleIdx="8" presStyleCnt="10"/>
      <dgm:spPr/>
    </dgm:pt>
    <dgm:pt modelId="{5B39796D-EE27-4BAA-A1DB-575C884FFDAE}" type="pres">
      <dgm:prSet presAssocID="{81D92AC1-E9EE-4A66-8663-A3FA18827853}" presName="image5" presStyleCnt="0"/>
      <dgm:spPr/>
    </dgm:pt>
    <dgm:pt modelId="{A64AF19C-955C-4D08-B85C-C868DC351BD5}" type="pres">
      <dgm:prSet presAssocID="{81D92AC1-E9EE-4A66-8663-A3FA18827853}" presName="imageRepeatNode" presStyleLbl="alignAcc1" presStyleIdx="4" presStyleCnt="5"/>
      <dgm:spPr/>
      <dgm:t>
        <a:bodyPr/>
        <a:lstStyle/>
        <a:p>
          <a:endParaRPr lang="en-US"/>
        </a:p>
      </dgm:t>
    </dgm:pt>
    <dgm:pt modelId="{38D31F70-D923-40B9-B121-88A764281C12}" type="pres">
      <dgm:prSet presAssocID="{81D92AC1-E9EE-4A66-8663-A3FA18827853}" presName="imageaccent5" presStyleCnt="0"/>
      <dgm:spPr/>
    </dgm:pt>
    <dgm:pt modelId="{D5458548-F385-47E9-9D0F-9E0F63BE15C6}" type="pres">
      <dgm:prSet presAssocID="{81D92AC1-E9EE-4A66-8663-A3FA18827853}" presName="accentRepeatNode" presStyleLbl="solidAlignAcc1" presStyleIdx="9" presStyleCnt="10"/>
      <dgm:spPr/>
    </dgm:pt>
  </dgm:ptLst>
  <dgm:cxnLst>
    <dgm:cxn modelId="{1F594F4C-D34D-4EAD-9D44-2716F5AF08B2}" type="presOf" srcId="{81D92AC1-E9EE-4A66-8663-A3FA18827853}" destId="{A64AF19C-955C-4D08-B85C-C868DC351BD5}" srcOrd="0" destOrd="0" presId="urn:microsoft.com/office/officeart/2008/layout/HexagonCluster"/>
    <dgm:cxn modelId="{A4C02FB5-7DE9-48ED-A12E-5CA0F8204939}" type="presOf" srcId="{8FCB6FD8-D593-4D49-B5D2-3AF32AB1110D}" destId="{0F49657F-4D76-46B6-A328-7FF8E7C3EA83}" srcOrd="0" destOrd="0" presId="urn:microsoft.com/office/officeart/2008/layout/HexagonCluster"/>
    <dgm:cxn modelId="{7427F944-C2E8-4559-8C62-2D488737DE3B}" type="presOf" srcId="{D739CC78-FE45-4329-BF68-B7AB43809A8C}" destId="{FEDCAD9E-ABB5-49A5-98BA-A3220EA19855}" srcOrd="0" destOrd="0" presId="urn:microsoft.com/office/officeart/2008/layout/HexagonCluster"/>
    <dgm:cxn modelId="{52215991-48EA-4186-B7C9-72E36D419B16}" type="presOf" srcId="{E43A333B-F13F-4661-8AF9-E9EFBD89FBBB}" destId="{F8D5F532-280D-4051-B2C4-4E29002794DC}" srcOrd="0" destOrd="0" presId="urn:microsoft.com/office/officeart/2008/layout/HexagonCluster"/>
    <dgm:cxn modelId="{340A0BC5-64AA-4FCE-871F-97D9318A8B02}" srcId="{665FC580-2256-4A35-A82D-8308AD5C12D2}" destId="{C4ECD519-282A-4A4D-8368-640D71F41CB6}" srcOrd="0" destOrd="0" parTransId="{7C61B53D-9E31-4C80-B08D-6DF92147D844}" sibTransId="{87001A7E-09B0-424B-BB54-2CB46AA13908}"/>
    <dgm:cxn modelId="{1922AF26-1786-4500-85B0-AFDAE0EBBF70}" srcId="{665FC580-2256-4A35-A82D-8308AD5C12D2}" destId="{D739CC78-FE45-4329-BF68-B7AB43809A8C}" srcOrd="4" destOrd="0" parTransId="{A73A8085-4D9C-41F5-92DE-5316F20BF2DC}" sibTransId="{81D92AC1-E9EE-4A66-8663-A3FA18827853}"/>
    <dgm:cxn modelId="{DCC0FEC3-4E05-4F98-BC60-31CD17839DC3}" srcId="{665FC580-2256-4A35-A82D-8308AD5C12D2}" destId="{DDF67407-9858-4217-B304-E79CEA4A3119}" srcOrd="2" destOrd="0" parTransId="{D9C8CC61-1B29-41DF-BBD6-245B63BB0C56}" sibTransId="{61E6EA5D-91E2-4016-B57B-0DB5E842458B}"/>
    <dgm:cxn modelId="{E24A7464-F5B9-41D5-A575-B5C91C2FBE81}" type="presOf" srcId="{87001A7E-09B0-424B-BB54-2CB46AA13908}" destId="{B2BAA741-3A5C-4F78-9E68-7D7A0F95A7F9}" srcOrd="0" destOrd="0" presId="urn:microsoft.com/office/officeart/2008/layout/HexagonCluster"/>
    <dgm:cxn modelId="{8A03A99F-7A9D-4EF8-B2BC-309AB0F2514F}" type="presOf" srcId="{61E6EA5D-91E2-4016-B57B-0DB5E842458B}" destId="{DEE5329F-C83C-443C-AFA0-98A00461EB5A}" srcOrd="0" destOrd="0" presId="urn:microsoft.com/office/officeart/2008/layout/HexagonCluster"/>
    <dgm:cxn modelId="{6B73081E-EF3B-4994-9670-CA7A59216885}" type="presOf" srcId="{DDF67407-9858-4217-B304-E79CEA4A3119}" destId="{9E560EC5-ECBB-4AD3-8DAD-6F292A998EA8}" srcOrd="0" destOrd="0" presId="urn:microsoft.com/office/officeart/2008/layout/HexagonCluster"/>
    <dgm:cxn modelId="{6C0BDAD3-ECD3-42D6-BBBC-42BA64865144}" type="presOf" srcId="{C0859D54-1927-4A9C-80F5-A6D36AA301A2}" destId="{92D74005-72B0-4554-A6DD-C18A0D93D3A9}" srcOrd="0" destOrd="0" presId="urn:microsoft.com/office/officeart/2008/layout/HexagonCluster"/>
    <dgm:cxn modelId="{474A05B7-8944-45E3-8227-3864EDB0976D}" type="presOf" srcId="{C4ECD519-282A-4A4D-8368-640D71F41CB6}" destId="{B2AA7C5D-6528-4659-89B3-96174150EDB5}" srcOrd="0" destOrd="0" presId="urn:microsoft.com/office/officeart/2008/layout/HexagonCluster"/>
    <dgm:cxn modelId="{98500983-3EFD-427E-A627-CECFF4531ADF}" srcId="{665FC580-2256-4A35-A82D-8308AD5C12D2}" destId="{85DADE6E-8DC4-49B0-8B3F-CBDE13EFDDE7}" srcOrd="3" destOrd="0" parTransId="{D27E32C5-E4F5-42B4-88CE-2BC40E40587E}" sibTransId="{8FCB6FD8-D593-4D49-B5D2-3AF32AB1110D}"/>
    <dgm:cxn modelId="{AC1A29F6-DCBE-4C82-9356-51F5643DD504}" type="presOf" srcId="{85DADE6E-8DC4-49B0-8B3F-CBDE13EFDDE7}" destId="{26DA39EB-821A-4938-9D1C-343974BE4173}" srcOrd="0" destOrd="0" presId="urn:microsoft.com/office/officeart/2008/layout/HexagonCluster"/>
    <dgm:cxn modelId="{7B206398-70A0-44C7-A133-50B90B96E339}" srcId="{665FC580-2256-4A35-A82D-8308AD5C12D2}" destId="{E43A333B-F13F-4661-8AF9-E9EFBD89FBBB}" srcOrd="1" destOrd="0" parTransId="{D0DACD0D-8256-4461-876D-0BC243F551C9}" sibTransId="{C0859D54-1927-4A9C-80F5-A6D36AA301A2}"/>
    <dgm:cxn modelId="{664C5EB3-B98F-4F13-8A93-F9D8C3112BD2}" type="presOf" srcId="{665FC580-2256-4A35-A82D-8308AD5C12D2}" destId="{FC9813D0-BE41-4283-AB20-196885296E99}" srcOrd="0" destOrd="0" presId="urn:microsoft.com/office/officeart/2008/layout/HexagonCluster"/>
    <dgm:cxn modelId="{86820A14-0EEA-43CE-88E0-997F6F457EF1}" type="presParOf" srcId="{FC9813D0-BE41-4283-AB20-196885296E99}" destId="{A4CBDF97-A096-4322-973B-89CFB81F3607}" srcOrd="0" destOrd="0" presId="urn:microsoft.com/office/officeart/2008/layout/HexagonCluster"/>
    <dgm:cxn modelId="{71F8C600-4BB8-42B7-B395-ECC05BAB28ED}" type="presParOf" srcId="{A4CBDF97-A096-4322-973B-89CFB81F3607}" destId="{B2AA7C5D-6528-4659-89B3-96174150EDB5}" srcOrd="0" destOrd="0" presId="urn:microsoft.com/office/officeart/2008/layout/HexagonCluster"/>
    <dgm:cxn modelId="{321401BA-0FD0-4366-A04C-8CFF59D1CD8F}" type="presParOf" srcId="{FC9813D0-BE41-4283-AB20-196885296E99}" destId="{120A3FE5-9290-4457-903A-58619F01E369}" srcOrd="1" destOrd="0" presId="urn:microsoft.com/office/officeart/2008/layout/HexagonCluster"/>
    <dgm:cxn modelId="{B9A27C4E-67C6-4031-A708-A2C680D4172A}" type="presParOf" srcId="{120A3FE5-9290-4457-903A-58619F01E369}" destId="{904FFFD8-7E6D-4C51-A749-D5BAE4C3A82A}" srcOrd="0" destOrd="0" presId="urn:microsoft.com/office/officeart/2008/layout/HexagonCluster"/>
    <dgm:cxn modelId="{69A910AF-826B-45EF-AC07-46981B4C19B3}" type="presParOf" srcId="{FC9813D0-BE41-4283-AB20-196885296E99}" destId="{D16F1084-4C0D-4693-9B12-8223A9892874}" srcOrd="2" destOrd="0" presId="urn:microsoft.com/office/officeart/2008/layout/HexagonCluster"/>
    <dgm:cxn modelId="{8740408B-90B2-4BD1-9D04-FEC5008B9D3D}" type="presParOf" srcId="{D16F1084-4C0D-4693-9B12-8223A9892874}" destId="{B2BAA741-3A5C-4F78-9E68-7D7A0F95A7F9}" srcOrd="0" destOrd="0" presId="urn:microsoft.com/office/officeart/2008/layout/HexagonCluster"/>
    <dgm:cxn modelId="{EF3B93EB-22AE-4E61-8701-78B4FAC94AB3}" type="presParOf" srcId="{FC9813D0-BE41-4283-AB20-196885296E99}" destId="{0E3260FC-F0DF-4B7C-BC0C-C2E9353B6A35}" srcOrd="3" destOrd="0" presId="urn:microsoft.com/office/officeart/2008/layout/HexagonCluster"/>
    <dgm:cxn modelId="{92AF0BA6-D704-4C29-802D-C39172EA2CBE}" type="presParOf" srcId="{0E3260FC-F0DF-4B7C-BC0C-C2E9353B6A35}" destId="{2F2AA181-9CB8-4C10-8356-D0DE9D4AD64B}" srcOrd="0" destOrd="0" presId="urn:microsoft.com/office/officeart/2008/layout/HexagonCluster"/>
    <dgm:cxn modelId="{B58BA355-859E-4928-B6CA-C25A92917864}" type="presParOf" srcId="{FC9813D0-BE41-4283-AB20-196885296E99}" destId="{077BD444-4975-4F78-82BA-8302A82F3FEF}" srcOrd="4" destOrd="0" presId="urn:microsoft.com/office/officeart/2008/layout/HexagonCluster"/>
    <dgm:cxn modelId="{71C5ED79-359D-433F-B06E-D0145A35AD9F}" type="presParOf" srcId="{077BD444-4975-4F78-82BA-8302A82F3FEF}" destId="{F8D5F532-280D-4051-B2C4-4E29002794DC}" srcOrd="0" destOrd="0" presId="urn:microsoft.com/office/officeart/2008/layout/HexagonCluster"/>
    <dgm:cxn modelId="{EAF46778-4E26-4965-BA61-B225A7FD594C}" type="presParOf" srcId="{FC9813D0-BE41-4283-AB20-196885296E99}" destId="{3546134F-D610-4B4A-89C2-E62E7B8E7D08}" srcOrd="5" destOrd="0" presId="urn:microsoft.com/office/officeart/2008/layout/HexagonCluster"/>
    <dgm:cxn modelId="{96CAAE69-E047-44BE-98CE-BE331F9B959E}" type="presParOf" srcId="{3546134F-D610-4B4A-89C2-E62E7B8E7D08}" destId="{EE733673-46D6-4360-A474-DA49B2123B29}" srcOrd="0" destOrd="0" presId="urn:microsoft.com/office/officeart/2008/layout/HexagonCluster"/>
    <dgm:cxn modelId="{16BF1F20-E111-4412-9162-4467835E3B4B}" type="presParOf" srcId="{FC9813D0-BE41-4283-AB20-196885296E99}" destId="{95F6411D-54BA-4879-916F-9DEB96EDB49D}" srcOrd="6" destOrd="0" presId="urn:microsoft.com/office/officeart/2008/layout/HexagonCluster"/>
    <dgm:cxn modelId="{EFEC5103-564B-4C77-B166-413E07C7E2F3}" type="presParOf" srcId="{95F6411D-54BA-4879-916F-9DEB96EDB49D}" destId="{92D74005-72B0-4554-A6DD-C18A0D93D3A9}" srcOrd="0" destOrd="0" presId="urn:microsoft.com/office/officeart/2008/layout/HexagonCluster"/>
    <dgm:cxn modelId="{59D91FC5-B960-4279-A55D-83CB9E952DC1}" type="presParOf" srcId="{FC9813D0-BE41-4283-AB20-196885296E99}" destId="{BB15A66B-B08C-4192-8212-6AFF4F7391ED}" srcOrd="7" destOrd="0" presId="urn:microsoft.com/office/officeart/2008/layout/HexagonCluster"/>
    <dgm:cxn modelId="{AB0C4D60-BA12-4439-8EA3-D1A60C9D1F39}" type="presParOf" srcId="{BB15A66B-B08C-4192-8212-6AFF4F7391ED}" destId="{0EF2D744-0B4B-45CD-8EB2-8773C0A74F06}" srcOrd="0" destOrd="0" presId="urn:microsoft.com/office/officeart/2008/layout/HexagonCluster"/>
    <dgm:cxn modelId="{D8480A83-A3CA-402E-BAB8-9C22693443EF}" type="presParOf" srcId="{FC9813D0-BE41-4283-AB20-196885296E99}" destId="{B707E21F-DB28-4899-8684-D1CA963CD248}" srcOrd="8" destOrd="0" presId="urn:microsoft.com/office/officeart/2008/layout/HexagonCluster"/>
    <dgm:cxn modelId="{14CD5729-523E-470C-8DBB-F009B6245E44}" type="presParOf" srcId="{B707E21F-DB28-4899-8684-D1CA963CD248}" destId="{9E560EC5-ECBB-4AD3-8DAD-6F292A998EA8}" srcOrd="0" destOrd="0" presId="urn:microsoft.com/office/officeart/2008/layout/HexagonCluster"/>
    <dgm:cxn modelId="{C28B8789-8B13-45E1-9F73-651BE265946B}" type="presParOf" srcId="{FC9813D0-BE41-4283-AB20-196885296E99}" destId="{589298E1-FF03-4D28-99E3-E6AF350EA334}" srcOrd="9" destOrd="0" presId="urn:microsoft.com/office/officeart/2008/layout/HexagonCluster"/>
    <dgm:cxn modelId="{FC54CD70-5CA4-4A8D-B617-0CD466CD13C6}" type="presParOf" srcId="{589298E1-FF03-4D28-99E3-E6AF350EA334}" destId="{278263FE-3DBA-48DB-9862-CBC84C5E5438}" srcOrd="0" destOrd="0" presId="urn:microsoft.com/office/officeart/2008/layout/HexagonCluster"/>
    <dgm:cxn modelId="{3B948664-649D-49FA-B22D-EBB0154C3E82}" type="presParOf" srcId="{FC9813D0-BE41-4283-AB20-196885296E99}" destId="{5DD1B04F-E5D9-43F8-85C6-A16876DD6F50}" srcOrd="10" destOrd="0" presId="urn:microsoft.com/office/officeart/2008/layout/HexagonCluster"/>
    <dgm:cxn modelId="{2CEFD3E1-DB94-46A0-88B0-28702F0E5F6D}" type="presParOf" srcId="{5DD1B04F-E5D9-43F8-85C6-A16876DD6F50}" destId="{DEE5329F-C83C-443C-AFA0-98A00461EB5A}" srcOrd="0" destOrd="0" presId="urn:microsoft.com/office/officeart/2008/layout/HexagonCluster"/>
    <dgm:cxn modelId="{9FF03F0A-166A-4FE2-94C3-37A3E846DAE6}" type="presParOf" srcId="{FC9813D0-BE41-4283-AB20-196885296E99}" destId="{AE990ED1-D59A-4214-BE57-FC5C50DB39EB}" srcOrd="11" destOrd="0" presId="urn:microsoft.com/office/officeart/2008/layout/HexagonCluster"/>
    <dgm:cxn modelId="{BF8E9ED9-38BE-4E73-95A7-7767F5BE602B}" type="presParOf" srcId="{AE990ED1-D59A-4214-BE57-FC5C50DB39EB}" destId="{E22FC58F-A858-4E19-A349-FC1FF7760E1F}" srcOrd="0" destOrd="0" presId="urn:microsoft.com/office/officeart/2008/layout/HexagonCluster"/>
    <dgm:cxn modelId="{5DC6F78C-952B-49F9-9E0E-86F2D17B30F2}" type="presParOf" srcId="{FC9813D0-BE41-4283-AB20-196885296E99}" destId="{D5077BE8-16EE-469C-89EB-6744AE48373D}" srcOrd="12" destOrd="0" presId="urn:microsoft.com/office/officeart/2008/layout/HexagonCluster"/>
    <dgm:cxn modelId="{39FC8A15-5940-4287-8E04-2FA1F4B6DD4E}" type="presParOf" srcId="{D5077BE8-16EE-469C-89EB-6744AE48373D}" destId="{26DA39EB-821A-4938-9D1C-343974BE4173}" srcOrd="0" destOrd="0" presId="urn:microsoft.com/office/officeart/2008/layout/HexagonCluster"/>
    <dgm:cxn modelId="{A2B73AB2-0750-4C29-A94E-11DB4C82C9E1}" type="presParOf" srcId="{FC9813D0-BE41-4283-AB20-196885296E99}" destId="{30F4BEC5-12F1-47F2-B817-A3BC623142A8}" srcOrd="13" destOrd="0" presId="urn:microsoft.com/office/officeart/2008/layout/HexagonCluster"/>
    <dgm:cxn modelId="{C9839B1F-A070-43C4-B7D1-3A9C50F0AA1A}" type="presParOf" srcId="{30F4BEC5-12F1-47F2-B817-A3BC623142A8}" destId="{1F2FE644-DB91-46FE-8A80-E99DD4BEA965}" srcOrd="0" destOrd="0" presId="urn:microsoft.com/office/officeart/2008/layout/HexagonCluster"/>
    <dgm:cxn modelId="{8F844403-7C19-4BCF-BC08-82708C1729C0}" type="presParOf" srcId="{FC9813D0-BE41-4283-AB20-196885296E99}" destId="{15CF8058-5A00-451E-A592-EA04DB0E001D}" srcOrd="14" destOrd="0" presId="urn:microsoft.com/office/officeart/2008/layout/HexagonCluster"/>
    <dgm:cxn modelId="{761858DE-5AB4-4873-88EF-829E3238528B}" type="presParOf" srcId="{15CF8058-5A00-451E-A592-EA04DB0E001D}" destId="{0F49657F-4D76-46B6-A328-7FF8E7C3EA83}" srcOrd="0" destOrd="0" presId="urn:microsoft.com/office/officeart/2008/layout/HexagonCluster"/>
    <dgm:cxn modelId="{C154ECB9-73BB-4CE2-A249-DFB807FC6C87}" type="presParOf" srcId="{FC9813D0-BE41-4283-AB20-196885296E99}" destId="{B31B5892-1212-40BE-BCBD-EE261A05428A}" srcOrd="15" destOrd="0" presId="urn:microsoft.com/office/officeart/2008/layout/HexagonCluster"/>
    <dgm:cxn modelId="{E408677E-ADFF-430E-8791-728E85091B08}" type="presParOf" srcId="{B31B5892-1212-40BE-BCBD-EE261A05428A}" destId="{39B2BD0B-BAEA-432B-BC37-3B988942B8DF}" srcOrd="0" destOrd="0" presId="urn:microsoft.com/office/officeart/2008/layout/HexagonCluster"/>
    <dgm:cxn modelId="{1A912D99-FC9A-424B-B163-9D5A6A9BE2B3}" type="presParOf" srcId="{FC9813D0-BE41-4283-AB20-196885296E99}" destId="{BEAA1CAE-A19A-41F4-BF3E-D54AA393942B}" srcOrd="16" destOrd="0" presId="urn:microsoft.com/office/officeart/2008/layout/HexagonCluster"/>
    <dgm:cxn modelId="{1BFC756E-7294-4E68-8B94-CB5A3637042E}" type="presParOf" srcId="{BEAA1CAE-A19A-41F4-BF3E-D54AA393942B}" destId="{FEDCAD9E-ABB5-49A5-98BA-A3220EA19855}" srcOrd="0" destOrd="0" presId="urn:microsoft.com/office/officeart/2008/layout/HexagonCluster"/>
    <dgm:cxn modelId="{876FFD79-72B2-4CE4-AD3E-AB7476F55842}" type="presParOf" srcId="{FC9813D0-BE41-4283-AB20-196885296E99}" destId="{B427B266-92E1-4CB9-888F-FE905F702817}" srcOrd="17" destOrd="0" presId="urn:microsoft.com/office/officeart/2008/layout/HexagonCluster"/>
    <dgm:cxn modelId="{71CF9234-3EC3-4DC7-9AFA-C667CFC54D0F}" type="presParOf" srcId="{B427B266-92E1-4CB9-888F-FE905F702817}" destId="{423D1EDA-7A25-47E3-B3FB-2C0C557F350E}" srcOrd="0" destOrd="0" presId="urn:microsoft.com/office/officeart/2008/layout/HexagonCluster"/>
    <dgm:cxn modelId="{92EA99BE-8274-4B08-8665-C2C37CBEFCA0}" type="presParOf" srcId="{FC9813D0-BE41-4283-AB20-196885296E99}" destId="{5B39796D-EE27-4BAA-A1DB-575C884FFDAE}" srcOrd="18" destOrd="0" presId="urn:microsoft.com/office/officeart/2008/layout/HexagonCluster"/>
    <dgm:cxn modelId="{ED5E4A28-E880-4686-A909-EA6A8E3F7751}" type="presParOf" srcId="{5B39796D-EE27-4BAA-A1DB-575C884FFDAE}" destId="{A64AF19C-955C-4D08-B85C-C868DC351BD5}" srcOrd="0" destOrd="0" presId="urn:microsoft.com/office/officeart/2008/layout/HexagonCluster"/>
    <dgm:cxn modelId="{36D57A75-0C57-429D-B556-700CC7C9DDF5}" type="presParOf" srcId="{FC9813D0-BE41-4283-AB20-196885296E99}" destId="{38D31F70-D923-40B9-B121-88A764281C12}" srcOrd="19" destOrd="0" presId="urn:microsoft.com/office/officeart/2008/layout/HexagonCluster"/>
    <dgm:cxn modelId="{6E243DD6-355B-44CD-899A-F102CF90E605}" type="presParOf" srcId="{38D31F70-D923-40B9-B121-88A764281C12}" destId="{D5458548-F385-47E9-9D0F-9E0F63BE15C6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C10C4A-09A9-440D-9417-887B89188FEF}">
      <dsp:nvSpPr>
        <dsp:cNvPr id="0" name=""/>
        <dsp:cNvSpPr/>
      </dsp:nvSpPr>
      <dsp:spPr>
        <a:xfrm>
          <a:off x="3371403" y="736"/>
          <a:ext cx="1486792" cy="966415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Legal Constraints</a:t>
          </a:r>
          <a:endParaRPr lang="en-GB" sz="1700" kern="1200" dirty="0"/>
        </a:p>
      </dsp:txBody>
      <dsp:txXfrm>
        <a:off x="3418579" y="47912"/>
        <a:ext cx="1392440" cy="872063"/>
      </dsp:txXfrm>
    </dsp:sp>
    <dsp:sp modelId="{81B41E0D-0B83-4A19-90AD-C9F883819C25}">
      <dsp:nvSpPr>
        <dsp:cNvPr id="0" name=""/>
        <dsp:cNvSpPr/>
      </dsp:nvSpPr>
      <dsp:spPr>
        <a:xfrm>
          <a:off x="2183365" y="483943"/>
          <a:ext cx="3862868" cy="3862868"/>
        </a:xfrm>
        <a:custGeom>
          <a:avLst/>
          <a:gdLst/>
          <a:ahLst/>
          <a:cxnLst/>
          <a:rect l="0" t="0" r="0" b="0"/>
          <a:pathLst>
            <a:path>
              <a:moveTo>
                <a:pt x="2685052" y="153092"/>
              </a:moveTo>
              <a:arcTo wR="1931434" hR="1931434" stAng="17577964" swAng="1962280"/>
            </a:path>
          </a:pathLst>
        </a:custGeom>
        <a:noFill/>
        <a:ln w="38100" cap="flat" cmpd="sng" algn="ctr">
          <a:solidFill>
            <a:schemeClr val="bg1">
              <a:lumMod val="20000"/>
              <a:lumOff val="8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1A1546-48F6-4D3B-A4FE-DD9BCF5F0C62}">
      <dsp:nvSpPr>
        <dsp:cNvPr id="0" name=""/>
        <dsp:cNvSpPr/>
      </dsp:nvSpPr>
      <dsp:spPr>
        <a:xfrm>
          <a:off x="5208306" y="1335324"/>
          <a:ext cx="1486792" cy="966415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Stakeholder Relationships</a:t>
          </a:r>
          <a:endParaRPr lang="en-GB" sz="1700" kern="1200" dirty="0"/>
        </a:p>
      </dsp:txBody>
      <dsp:txXfrm>
        <a:off x="5255482" y="1382500"/>
        <a:ext cx="1392440" cy="872063"/>
      </dsp:txXfrm>
    </dsp:sp>
    <dsp:sp modelId="{DC5330F4-11C2-4314-9841-4AC6121CBEF8}">
      <dsp:nvSpPr>
        <dsp:cNvPr id="0" name=""/>
        <dsp:cNvSpPr/>
      </dsp:nvSpPr>
      <dsp:spPr>
        <a:xfrm>
          <a:off x="2183365" y="483943"/>
          <a:ext cx="3862868" cy="3862868"/>
        </a:xfrm>
        <a:custGeom>
          <a:avLst/>
          <a:gdLst/>
          <a:ahLst/>
          <a:cxnLst/>
          <a:rect l="0" t="0" r="0" b="0"/>
          <a:pathLst>
            <a:path>
              <a:moveTo>
                <a:pt x="3860210" y="1830145"/>
              </a:moveTo>
              <a:arcTo wR="1931434" hR="1931434" stAng="21419634" swAng="2196873"/>
            </a:path>
          </a:pathLst>
        </a:custGeom>
        <a:noFill/>
        <a:ln w="38100" cap="flat" cmpd="sng" algn="ctr">
          <a:solidFill>
            <a:schemeClr val="bg1">
              <a:lumMod val="20000"/>
              <a:lumOff val="8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94DB23-B93E-4CCC-A5F5-6296AD190D70}">
      <dsp:nvSpPr>
        <dsp:cNvPr id="0" name=""/>
        <dsp:cNvSpPr/>
      </dsp:nvSpPr>
      <dsp:spPr>
        <a:xfrm>
          <a:off x="4506671" y="3494733"/>
          <a:ext cx="1486792" cy="966415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Legal Deposit Regulations</a:t>
          </a:r>
          <a:endParaRPr lang="en-GB" sz="1700" kern="1200" dirty="0"/>
        </a:p>
      </dsp:txBody>
      <dsp:txXfrm>
        <a:off x="4553847" y="3541909"/>
        <a:ext cx="1392440" cy="872063"/>
      </dsp:txXfrm>
    </dsp:sp>
    <dsp:sp modelId="{7D092EE7-6BCC-4237-8F37-A0051BAAC04A}">
      <dsp:nvSpPr>
        <dsp:cNvPr id="0" name=""/>
        <dsp:cNvSpPr/>
      </dsp:nvSpPr>
      <dsp:spPr>
        <a:xfrm>
          <a:off x="2183365" y="483943"/>
          <a:ext cx="3862868" cy="3862868"/>
        </a:xfrm>
        <a:custGeom>
          <a:avLst/>
          <a:gdLst/>
          <a:ahLst/>
          <a:cxnLst/>
          <a:rect l="0" t="0" r="0" b="0"/>
          <a:pathLst>
            <a:path>
              <a:moveTo>
                <a:pt x="2315628" y="3824271"/>
              </a:moveTo>
              <a:arcTo wR="1931434" hR="1931434" stAng="4711583" swAng="1376834"/>
            </a:path>
          </a:pathLst>
        </a:custGeom>
        <a:noFill/>
        <a:ln w="38100" cap="flat" cmpd="sng" algn="ctr">
          <a:solidFill>
            <a:schemeClr val="bg1">
              <a:lumMod val="20000"/>
              <a:lumOff val="8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8C77E1-7976-4171-993C-18ED0E5C8EE2}">
      <dsp:nvSpPr>
        <dsp:cNvPr id="0" name=""/>
        <dsp:cNvSpPr/>
      </dsp:nvSpPr>
      <dsp:spPr>
        <a:xfrm>
          <a:off x="2236135" y="3494733"/>
          <a:ext cx="1486792" cy="966415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smtClean="0"/>
            <a:t>Library Systems</a:t>
          </a:r>
          <a:endParaRPr lang="en-GB" sz="1700" kern="1200"/>
        </a:p>
      </dsp:txBody>
      <dsp:txXfrm>
        <a:off x="2283311" y="3541909"/>
        <a:ext cx="1392440" cy="872063"/>
      </dsp:txXfrm>
    </dsp:sp>
    <dsp:sp modelId="{977AF701-BEEB-4F9F-A254-4A9FB61252A3}">
      <dsp:nvSpPr>
        <dsp:cNvPr id="0" name=""/>
        <dsp:cNvSpPr/>
      </dsp:nvSpPr>
      <dsp:spPr>
        <a:xfrm>
          <a:off x="2183365" y="483943"/>
          <a:ext cx="3862868" cy="3862868"/>
        </a:xfrm>
        <a:custGeom>
          <a:avLst/>
          <a:gdLst/>
          <a:ahLst/>
          <a:cxnLst/>
          <a:rect l="0" t="0" r="0" b="0"/>
          <a:pathLst>
            <a:path>
              <a:moveTo>
                <a:pt x="322859" y="3000510"/>
              </a:moveTo>
              <a:arcTo wR="1931434" hR="1931434" stAng="8783493" swAng="2196873"/>
            </a:path>
          </a:pathLst>
        </a:custGeom>
        <a:noFill/>
        <a:ln w="38100" cap="flat" cmpd="sng" algn="ctr">
          <a:solidFill>
            <a:schemeClr val="bg1">
              <a:lumMod val="40000"/>
              <a:lumOff val="6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33FAB4-0D6D-45E7-AA01-91F96879AC0B}">
      <dsp:nvSpPr>
        <dsp:cNvPr id="0" name=""/>
        <dsp:cNvSpPr/>
      </dsp:nvSpPr>
      <dsp:spPr>
        <a:xfrm>
          <a:off x="1534500" y="1335324"/>
          <a:ext cx="1486792" cy="966415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Intended use and onward interactions</a:t>
          </a:r>
          <a:endParaRPr lang="en-GB" sz="1700" kern="1200" dirty="0"/>
        </a:p>
      </dsp:txBody>
      <dsp:txXfrm>
        <a:off x="1581676" y="1382500"/>
        <a:ext cx="1392440" cy="872063"/>
      </dsp:txXfrm>
    </dsp:sp>
    <dsp:sp modelId="{8378EA0B-EC03-4B46-9CE6-DB4EE565CEED}">
      <dsp:nvSpPr>
        <dsp:cNvPr id="0" name=""/>
        <dsp:cNvSpPr/>
      </dsp:nvSpPr>
      <dsp:spPr>
        <a:xfrm>
          <a:off x="2183365" y="483943"/>
          <a:ext cx="3862868" cy="3862868"/>
        </a:xfrm>
        <a:custGeom>
          <a:avLst/>
          <a:gdLst/>
          <a:ahLst/>
          <a:cxnLst/>
          <a:rect l="0" t="0" r="0" b="0"/>
          <a:pathLst>
            <a:path>
              <a:moveTo>
                <a:pt x="336435" y="842205"/>
              </a:moveTo>
              <a:arcTo wR="1931434" hR="1931434" stAng="12859756" swAng="1962280"/>
            </a:path>
          </a:pathLst>
        </a:custGeom>
        <a:noFill/>
        <a:ln w="38100" cap="flat" cmpd="sng" algn="ctr">
          <a:solidFill>
            <a:schemeClr val="bg1">
              <a:lumMod val="20000"/>
              <a:lumOff val="8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AA7C5D-6528-4659-89B3-96174150EDB5}">
      <dsp:nvSpPr>
        <dsp:cNvPr id="0" name=""/>
        <dsp:cNvSpPr/>
      </dsp:nvSpPr>
      <dsp:spPr>
        <a:xfrm>
          <a:off x="1335664" y="2703846"/>
          <a:ext cx="1552102" cy="133252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baseline="0" dirty="0" smtClean="0"/>
            <a:t>Accessible Copies</a:t>
          </a:r>
          <a:endParaRPr lang="en-GB" sz="1700" kern="1200" dirty="0"/>
        </a:p>
      </dsp:txBody>
      <dsp:txXfrm>
        <a:off x="1576050" y="2910224"/>
        <a:ext cx="1071330" cy="919770"/>
      </dsp:txXfrm>
    </dsp:sp>
    <dsp:sp modelId="{904FFFD8-7E6D-4C51-A749-D5BAE4C3A82A}">
      <dsp:nvSpPr>
        <dsp:cNvPr id="0" name=""/>
        <dsp:cNvSpPr/>
      </dsp:nvSpPr>
      <dsp:spPr>
        <a:xfrm>
          <a:off x="1372697" y="3299706"/>
          <a:ext cx="181051" cy="15605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BAA741-3A5C-4F78-9E68-7D7A0F95A7F9}">
      <dsp:nvSpPr>
        <dsp:cNvPr id="0" name=""/>
        <dsp:cNvSpPr/>
      </dsp:nvSpPr>
      <dsp:spPr>
        <a:xfrm>
          <a:off x="0" y="1967179"/>
          <a:ext cx="1552102" cy="133252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2AA181-9CB8-4C10-8356-D0DE9D4AD64B}">
      <dsp:nvSpPr>
        <dsp:cNvPr id="0" name=""/>
        <dsp:cNvSpPr/>
      </dsp:nvSpPr>
      <dsp:spPr>
        <a:xfrm>
          <a:off x="1063264" y="3122721"/>
          <a:ext cx="181051" cy="15605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D5F532-280D-4051-B2C4-4E29002794DC}">
      <dsp:nvSpPr>
        <dsp:cNvPr id="0" name=""/>
        <dsp:cNvSpPr/>
      </dsp:nvSpPr>
      <dsp:spPr>
        <a:xfrm>
          <a:off x="2671328" y="1962923"/>
          <a:ext cx="1552102" cy="133252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baseline="0" dirty="0" smtClean="0"/>
            <a:t>Library Privilege Requests </a:t>
          </a:r>
          <a:endParaRPr lang="en-GB" sz="1700" kern="1200" dirty="0"/>
        </a:p>
      </dsp:txBody>
      <dsp:txXfrm>
        <a:off x="2911714" y="2169301"/>
        <a:ext cx="1071330" cy="919770"/>
      </dsp:txXfrm>
    </dsp:sp>
    <dsp:sp modelId="{EE733673-46D6-4360-A474-DA49B2123B29}">
      <dsp:nvSpPr>
        <dsp:cNvPr id="0" name=""/>
        <dsp:cNvSpPr/>
      </dsp:nvSpPr>
      <dsp:spPr>
        <a:xfrm>
          <a:off x="3739530" y="3115628"/>
          <a:ext cx="181051" cy="15605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D74005-72B0-4554-A6DD-C18A0D93D3A9}">
      <dsp:nvSpPr>
        <dsp:cNvPr id="0" name=""/>
        <dsp:cNvSpPr/>
      </dsp:nvSpPr>
      <dsp:spPr>
        <a:xfrm>
          <a:off x="4006169" y="2701009"/>
          <a:ext cx="1552102" cy="133252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F2D744-0B4B-45CD-8EB2-8773C0A74F06}">
      <dsp:nvSpPr>
        <dsp:cNvPr id="0" name=""/>
        <dsp:cNvSpPr/>
      </dsp:nvSpPr>
      <dsp:spPr>
        <a:xfrm>
          <a:off x="4044025" y="3294031"/>
          <a:ext cx="181051" cy="15605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560EC5-ECBB-4AD3-8DAD-6F292A998EA8}">
      <dsp:nvSpPr>
        <dsp:cNvPr id="0" name=""/>
        <dsp:cNvSpPr/>
      </dsp:nvSpPr>
      <dsp:spPr>
        <a:xfrm>
          <a:off x="1335664" y="1230513"/>
          <a:ext cx="1552102" cy="133252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baseline="0" dirty="0" smtClean="0"/>
            <a:t>Copies for Judicial Proceedings</a:t>
          </a:r>
          <a:endParaRPr lang="en-GB" sz="1700" kern="1200" dirty="0"/>
        </a:p>
      </dsp:txBody>
      <dsp:txXfrm>
        <a:off x="1576050" y="1436891"/>
        <a:ext cx="1071330" cy="919770"/>
      </dsp:txXfrm>
    </dsp:sp>
    <dsp:sp modelId="{278263FE-3DBA-48DB-9862-CBC84C5E5438}">
      <dsp:nvSpPr>
        <dsp:cNvPr id="0" name=""/>
        <dsp:cNvSpPr/>
      </dsp:nvSpPr>
      <dsp:spPr>
        <a:xfrm>
          <a:off x="2398928" y="1255695"/>
          <a:ext cx="181051" cy="15605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E5329F-C83C-443C-AFA0-98A00461EB5A}">
      <dsp:nvSpPr>
        <dsp:cNvPr id="0" name=""/>
        <dsp:cNvSpPr/>
      </dsp:nvSpPr>
      <dsp:spPr>
        <a:xfrm>
          <a:off x="2671328" y="489590"/>
          <a:ext cx="1552102" cy="133252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2FC58F-A858-4E19-A349-FC1FF7760E1F}">
      <dsp:nvSpPr>
        <dsp:cNvPr id="0" name=""/>
        <dsp:cNvSpPr/>
      </dsp:nvSpPr>
      <dsp:spPr>
        <a:xfrm>
          <a:off x="2714945" y="1080129"/>
          <a:ext cx="181051" cy="15605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DA39EB-821A-4938-9D1C-343974BE4173}">
      <dsp:nvSpPr>
        <dsp:cNvPr id="0" name=""/>
        <dsp:cNvSpPr/>
      </dsp:nvSpPr>
      <dsp:spPr>
        <a:xfrm>
          <a:off x="4006169" y="1227675"/>
          <a:ext cx="1552102" cy="133252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baseline="0" dirty="0" smtClean="0"/>
            <a:t>Lending Physical Items</a:t>
          </a:r>
          <a:endParaRPr lang="en-GB" sz="1700" kern="1200" dirty="0"/>
        </a:p>
      </dsp:txBody>
      <dsp:txXfrm>
        <a:off x="4246555" y="1434053"/>
        <a:ext cx="1071330" cy="919770"/>
      </dsp:txXfrm>
    </dsp:sp>
    <dsp:sp modelId="{1F2FE644-DB91-46FE-8A80-E99DD4BEA965}">
      <dsp:nvSpPr>
        <dsp:cNvPr id="0" name=""/>
        <dsp:cNvSpPr/>
      </dsp:nvSpPr>
      <dsp:spPr>
        <a:xfrm>
          <a:off x="5349240" y="1818214"/>
          <a:ext cx="181051" cy="15605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49657F-4D76-46B6-A328-7FF8E7C3EA83}">
      <dsp:nvSpPr>
        <dsp:cNvPr id="0" name=""/>
        <dsp:cNvSpPr/>
      </dsp:nvSpPr>
      <dsp:spPr>
        <a:xfrm>
          <a:off x="5341833" y="1976756"/>
          <a:ext cx="1552102" cy="133252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B2BD0B-BAEA-432B-BC37-3B988942B8DF}">
      <dsp:nvSpPr>
        <dsp:cNvPr id="0" name=""/>
        <dsp:cNvSpPr/>
      </dsp:nvSpPr>
      <dsp:spPr>
        <a:xfrm>
          <a:off x="5644682" y="2000874"/>
          <a:ext cx="181051" cy="15605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DCAD9E-ABB5-49A5-98BA-A3220EA19855}">
      <dsp:nvSpPr>
        <dsp:cNvPr id="0" name=""/>
        <dsp:cNvSpPr/>
      </dsp:nvSpPr>
      <dsp:spPr>
        <a:xfrm>
          <a:off x="5341833" y="503777"/>
          <a:ext cx="1552102" cy="133252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baseline="0" dirty="0" smtClean="0"/>
            <a:t>Copyright Fee Paid Copies</a:t>
          </a:r>
          <a:endParaRPr lang="en-GB" sz="1700" kern="1200" dirty="0"/>
        </a:p>
      </dsp:txBody>
      <dsp:txXfrm>
        <a:off x="5582219" y="710155"/>
        <a:ext cx="1071330" cy="919770"/>
      </dsp:txXfrm>
    </dsp:sp>
    <dsp:sp modelId="{423D1EDA-7A25-47E3-B3FB-2C0C557F350E}">
      <dsp:nvSpPr>
        <dsp:cNvPr id="0" name=""/>
        <dsp:cNvSpPr/>
      </dsp:nvSpPr>
      <dsp:spPr>
        <a:xfrm>
          <a:off x="6684904" y="1101055"/>
          <a:ext cx="181051" cy="15605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4AF19C-955C-4D08-B85C-C868DC351BD5}">
      <dsp:nvSpPr>
        <dsp:cNvPr id="0" name=""/>
        <dsp:cNvSpPr/>
      </dsp:nvSpPr>
      <dsp:spPr>
        <a:xfrm>
          <a:off x="6677497" y="1247182"/>
          <a:ext cx="1552102" cy="133252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458548-F385-47E9-9D0F-9E0F63BE15C6}">
      <dsp:nvSpPr>
        <dsp:cNvPr id="0" name=""/>
        <dsp:cNvSpPr/>
      </dsp:nvSpPr>
      <dsp:spPr>
        <a:xfrm>
          <a:off x="6986930" y="1276975"/>
          <a:ext cx="181051" cy="15605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CB496E0-478B-4050-BB43-86A94B64383C}" type="datetime1">
              <a:rPr lang="en-US"/>
              <a:pPr/>
              <a:t>6/20/2019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99EBA42-1651-40BE-AF49-D89F8ECBFC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8626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7186BF0-A929-4212-84F1-8321390E69EF}" type="datetime1">
              <a:rPr lang="en-US"/>
              <a:pPr/>
              <a:t>6/20/2019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B2957B2-7D4B-489E-AFAD-4F02518986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8371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Geneva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Geneva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Geneva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Geneva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Geneva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BLMARK_4 COL_BLRED_18mm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0163" y="152400"/>
            <a:ext cx="539750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BLMARK_4 COL_BLRED_18mm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0163" y="152400"/>
            <a:ext cx="539750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Logo Cro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26"/>
          <a:stretch>
            <a:fillRect/>
          </a:stretch>
        </p:blipFill>
        <p:spPr bwMode="auto">
          <a:xfrm>
            <a:off x="8828088" y="0"/>
            <a:ext cx="3367087" cy="636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08660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738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6265863"/>
            <a:ext cx="12195175" cy="593725"/>
          </a:xfrm>
          <a:prstGeom prst="rect">
            <a:avLst/>
          </a:prstGeom>
          <a:solidFill>
            <a:schemeClr val="accent1">
              <a:alpha val="50195"/>
            </a:schemeClr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78" tIns="54439" rIns="108878" bIns="54439" anchor="ctr"/>
          <a:lstStyle/>
          <a:p>
            <a:pPr algn="ctr" defTabSz="544513"/>
            <a:endParaRPr lang="en-GB">
              <a:solidFill>
                <a:srgbClr val="959595"/>
              </a:solidFill>
              <a:latin typeface="Calibri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09600" y="6403975"/>
            <a:ext cx="28463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78" tIns="54439" rIns="108878" bIns="54439">
            <a:spAutoFit/>
          </a:bodyPr>
          <a:lstStyle>
            <a:lvl1pPr defTabSz="5445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Geneva" charset="0"/>
              </a:defRPr>
            </a:lvl1pPr>
            <a:lvl2pPr marL="45165963" indent="-44621450" defTabSz="544513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3pPr>
            <a:lvl4pPr marL="42265600" indent="-40632063" defTabSz="544513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 marL="42810113" indent="-40632063" defTabSz="544513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marL="43267313" indent="-40632063" defTabSz="544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marL="43724513" indent="-40632063" defTabSz="544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marL="44181713" indent="-40632063" defTabSz="544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marL="44638913" indent="-40632063" defTabSz="544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 eaLnBrk="1" hangingPunct="1">
              <a:defRPr/>
            </a:pPr>
            <a:r>
              <a:rPr lang="en-US" sz="1700" smtClean="0">
                <a:solidFill>
                  <a:srgbClr val="414141"/>
                </a:solidFill>
              </a:rPr>
              <a:t>www.bl.uk</a:t>
            </a:r>
          </a:p>
        </p:txBody>
      </p:sp>
      <p:pic>
        <p:nvPicPr>
          <p:cNvPr id="6" name="Picture 3" descr="BLMARK_4 COL_BLRED_18mm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0163" y="152400"/>
            <a:ext cx="539750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BLMARK_4 COL_BLRED_18mm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0163" y="152400"/>
            <a:ext cx="539750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/>
          <a:lstStyle>
            <a:lvl1pPr>
              <a:defRPr sz="2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fld id="{E03ED3DC-378C-4D78-A54F-5AC8AD2F52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4485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6265863"/>
            <a:ext cx="12195175" cy="59372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78" tIns="54439" rIns="108878" bIns="54439" anchor="ctr"/>
          <a:lstStyle/>
          <a:p>
            <a:pPr algn="ctr" defTabSz="544513"/>
            <a:endParaRPr lang="en-GB">
              <a:solidFill>
                <a:srgbClr val="959595"/>
              </a:solidFill>
              <a:latin typeface="Calibri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09600" y="6403975"/>
            <a:ext cx="284638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78" tIns="54439" rIns="108878" bIns="54439">
            <a:spAutoFit/>
          </a:bodyPr>
          <a:lstStyle>
            <a:lvl1pPr defTabSz="5445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Geneva" charset="0"/>
              </a:defRPr>
            </a:lvl1pPr>
            <a:lvl2pPr marL="45165963" indent="-44621450" defTabSz="544513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3pPr>
            <a:lvl4pPr marL="42265600" indent="-40632063" defTabSz="544513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 marL="42810113" indent="-40632063" defTabSz="544513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marL="43267313" indent="-40632063" defTabSz="544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marL="43724513" indent="-40632063" defTabSz="544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marL="44181713" indent="-40632063" defTabSz="544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marL="44638913" indent="-40632063" defTabSz="544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 eaLnBrk="1" hangingPunct="1">
              <a:defRPr/>
            </a:pPr>
            <a:r>
              <a:rPr lang="en-US" sz="1400" smtClean="0">
                <a:solidFill>
                  <a:srgbClr val="414141"/>
                </a:solidFill>
              </a:rPr>
              <a:t>www.bl.uk</a:t>
            </a:r>
          </a:p>
        </p:txBody>
      </p:sp>
      <p:pic>
        <p:nvPicPr>
          <p:cNvPr id="6" name="Picture 3" descr="BLMARK_4 COL_BLRED_18mm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0163" y="152400"/>
            <a:ext cx="539750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BLMARK_4 COL_BLRED_18mm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0163" y="152400"/>
            <a:ext cx="539750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/>
          <a:lstStyle>
            <a:lvl1pPr marL="184150" marR="0" indent="-1841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2200" baseline="0">
                <a:solidFill>
                  <a:schemeClr val="tx1"/>
                </a:solidFill>
              </a:defRPr>
            </a:lvl1pPr>
            <a:lvl2pPr marL="358775" indent="-174625">
              <a:buClr>
                <a:schemeClr val="bg1"/>
              </a:buClr>
              <a:buFont typeface="Arial"/>
              <a:buChar char="•"/>
              <a:defRPr sz="2200"/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03ED3DC-378C-4D78-A54F-5AC8AD2F52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66566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6265863"/>
            <a:ext cx="12195175" cy="59372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78" tIns="54439" rIns="108878" bIns="54439" anchor="ctr"/>
          <a:lstStyle/>
          <a:p>
            <a:pPr algn="ctr" defTabSz="544513"/>
            <a:endParaRPr lang="en-GB">
              <a:solidFill>
                <a:srgbClr val="959595"/>
              </a:solidFill>
              <a:latin typeface="Calibri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09600" y="6403975"/>
            <a:ext cx="284638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78" tIns="54439" rIns="108878" bIns="54439">
            <a:spAutoFit/>
          </a:bodyPr>
          <a:lstStyle>
            <a:lvl1pPr defTabSz="5445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Geneva" charset="0"/>
              </a:defRPr>
            </a:lvl1pPr>
            <a:lvl2pPr marL="45165963" indent="-44621450" defTabSz="544513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3pPr>
            <a:lvl4pPr marL="42265600" indent="-40632063" defTabSz="544513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 marL="42810113" indent="-40632063" defTabSz="544513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marL="43267313" indent="-40632063" defTabSz="544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marL="43724513" indent="-40632063" defTabSz="544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marL="44181713" indent="-40632063" defTabSz="544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marL="44638913" indent="-40632063" defTabSz="544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 eaLnBrk="1" hangingPunct="1">
              <a:defRPr/>
            </a:pPr>
            <a:r>
              <a:rPr lang="en-US" sz="1400" smtClean="0">
                <a:solidFill>
                  <a:srgbClr val="414141"/>
                </a:solidFill>
              </a:rPr>
              <a:t>www.bl.uk</a:t>
            </a:r>
          </a:p>
        </p:txBody>
      </p:sp>
      <p:pic>
        <p:nvPicPr>
          <p:cNvPr id="7" name="Picture 3" descr="BLMARK_4 COL_BLRED_18mm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0163" y="152400"/>
            <a:ext cx="539750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BLMARK_4 COL_BLRED_18mm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0163" y="152400"/>
            <a:ext cx="539750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03ED3DC-378C-4D78-A54F-5AC8AD2F52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934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6265863"/>
            <a:ext cx="12195175" cy="593725"/>
          </a:xfrm>
          <a:prstGeom prst="rect">
            <a:avLst/>
          </a:prstGeom>
          <a:solidFill>
            <a:schemeClr val="accent2">
              <a:alpha val="50195"/>
            </a:schemeClr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78" tIns="54439" rIns="108878" bIns="54439" anchor="ctr"/>
          <a:lstStyle/>
          <a:p>
            <a:pPr algn="ctr" defTabSz="544513"/>
            <a:endParaRPr lang="en-GB">
              <a:solidFill>
                <a:srgbClr val="959595"/>
              </a:solidFill>
              <a:latin typeface="Calibri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09600" y="6403975"/>
            <a:ext cx="28463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78" tIns="54439" rIns="108878" bIns="54439">
            <a:spAutoFit/>
          </a:bodyPr>
          <a:lstStyle>
            <a:lvl1pPr defTabSz="5445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Geneva" charset="0"/>
              </a:defRPr>
            </a:lvl1pPr>
            <a:lvl2pPr marL="45165963" indent="-44621450" defTabSz="544513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3pPr>
            <a:lvl4pPr marL="42265600" indent="-40632063" defTabSz="544513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 marL="42810113" indent="-40632063" defTabSz="544513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marL="43267313" indent="-40632063" defTabSz="544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marL="43724513" indent="-40632063" defTabSz="544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marL="44181713" indent="-40632063" defTabSz="544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marL="44638913" indent="-40632063" defTabSz="544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 eaLnBrk="1" hangingPunct="1">
              <a:defRPr/>
            </a:pPr>
            <a:r>
              <a:rPr lang="en-US" sz="1700" smtClean="0">
                <a:solidFill>
                  <a:srgbClr val="414141"/>
                </a:solidFill>
              </a:rPr>
              <a:t>www.bl.uk</a:t>
            </a:r>
          </a:p>
        </p:txBody>
      </p:sp>
      <p:pic>
        <p:nvPicPr>
          <p:cNvPr id="6" name="Picture 3" descr="BLMARK_4 COL_BLRED_18mm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0163" y="152400"/>
            <a:ext cx="539750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BLMARK_4 COL_BLRED_18mm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0163" y="152400"/>
            <a:ext cx="539750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/>
          <a:lstStyle>
            <a:lvl1pPr>
              <a:defRPr sz="2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fld id="{E03ED3DC-378C-4D78-A54F-5AC8AD2F52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1403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6265863"/>
            <a:ext cx="12195175" cy="593725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78" tIns="54439" rIns="108878" bIns="54439" anchor="ctr"/>
          <a:lstStyle/>
          <a:p>
            <a:pPr algn="ctr" defTabSz="544513"/>
            <a:endParaRPr lang="en-GB">
              <a:solidFill>
                <a:srgbClr val="959595"/>
              </a:solidFill>
              <a:latin typeface="Calibri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09600" y="6403975"/>
            <a:ext cx="284638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78" tIns="54439" rIns="108878" bIns="54439">
            <a:spAutoFit/>
          </a:bodyPr>
          <a:lstStyle>
            <a:lvl1pPr defTabSz="5445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Geneva" charset="0"/>
              </a:defRPr>
            </a:lvl1pPr>
            <a:lvl2pPr marL="45165963" indent="-44621450" defTabSz="544513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3pPr>
            <a:lvl4pPr marL="42265600" indent="-40632063" defTabSz="544513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 marL="42810113" indent="-40632063" defTabSz="544513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marL="43267313" indent="-40632063" defTabSz="544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marL="43724513" indent="-40632063" defTabSz="544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marL="44181713" indent="-40632063" defTabSz="544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marL="44638913" indent="-40632063" defTabSz="544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 eaLnBrk="1" hangingPunct="1">
              <a:defRPr/>
            </a:pPr>
            <a:r>
              <a:rPr lang="en-US" sz="1400" smtClean="0">
                <a:solidFill>
                  <a:srgbClr val="414141"/>
                </a:solidFill>
              </a:rPr>
              <a:t>www.bl.uk</a:t>
            </a:r>
          </a:p>
        </p:txBody>
      </p:sp>
      <p:pic>
        <p:nvPicPr>
          <p:cNvPr id="6" name="Picture 3" descr="BLMARK_4 COL_BLRED_18mm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0163" y="152400"/>
            <a:ext cx="539750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BLMARK_4 COL_BLRED_18mm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0163" y="152400"/>
            <a:ext cx="539750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/>
          <a:lstStyle>
            <a:lvl1pPr marL="184150" marR="0" indent="-1841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2200" baseline="0">
                <a:solidFill>
                  <a:schemeClr val="tx1"/>
                </a:solidFill>
              </a:defRPr>
            </a:lvl1pPr>
            <a:lvl2pPr marL="358775" indent="-174625">
              <a:buClr>
                <a:schemeClr val="bg1"/>
              </a:buClr>
              <a:buFont typeface="Arial"/>
              <a:buChar char="•"/>
              <a:defRPr sz="2200"/>
            </a:lvl2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03ED3DC-378C-4D78-A54F-5AC8AD2F52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1630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6265863"/>
            <a:ext cx="12195175" cy="593725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78" tIns="54439" rIns="108878" bIns="54439" anchor="ctr"/>
          <a:lstStyle/>
          <a:p>
            <a:pPr algn="ctr" defTabSz="544513"/>
            <a:endParaRPr lang="en-GB">
              <a:solidFill>
                <a:srgbClr val="959595"/>
              </a:solidFill>
              <a:latin typeface="Calibri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09600" y="6403975"/>
            <a:ext cx="284638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78" tIns="54439" rIns="108878" bIns="54439">
            <a:spAutoFit/>
          </a:bodyPr>
          <a:lstStyle>
            <a:lvl1pPr defTabSz="5445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Geneva" charset="0"/>
              </a:defRPr>
            </a:lvl1pPr>
            <a:lvl2pPr marL="45165963" indent="-44621450" defTabSz="544513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3pPr>
            <a:lvl4pPr marL="42265600" indent="-40632063" defTabSz="544513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 marL="42810113" indent="-40632063" defTabSz="544513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marL="43267313" indent="-40632063" defTabSz="544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marL="43724513" indent="-40632063" defTabSz="544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marL="44181713" indent="-40632063" defTabSz="544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marL="44638913" indent="-40632063" defTabSz="544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 eaLnBrk="1" hangingPunct="1">
              <a:defRPr/>
            </a:pPr>
            <a:r>
              <a:rPr lang="en-US" sz="1400" smtClean="0">
                <a:solidFill>
                  <a:srgbClr val="414141"/>
                </a:solidFill>
              </a:rPr>
              <a:t>www.bl.uk</a:t>
            </a:r>
          </a:p>
        </p:txBody>
      </p:sp>
      <p:pic>
        <p:nvPicPr>
          <p:cNvPr id="7" name="Picture 3" descr="BLMARK_4 COL_BLRED_18mm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0163" y="152400"/>
            <a:ext cx="539750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BLMARK_4 COL_BLRED_18mm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0163" y="152400"/>
            <a:ext cx="539750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03ED3DC-378C-4D78-A54F-5AC8AD2F52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3115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BLMARK_4 COL_BLRED_18mm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0163" y="152400"/>
            <a:ext cx="539750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BLMARK_4 COL_BLRED_18mm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0163" y="152400"/>
            <a:ext cx="539750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Logo Cro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26"/>
          <a:stretch>
            <a:fillRect/>
          </a:stretch>
        </p:blipFill>
        <p:spPr bwMode="auto">
          <a:xfrm>
            <a:off x="8828088" y="0"/>
            <a:ext cx="3367087" cy="636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08660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42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6265863"/>
            <a:ext cx="12195175" cy="593725"/>
          </a:xfrm>
          <a:prstGeom prst="rect">
            <a:avLst/>
          </a:prstGeom>
          <a:solidFill>
            <a:srgbClr val="803F92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78" tIns="54439" rIns="108878" bIns="54439" anchor="ctr"/>
          <a:lstStyle/>
          <a:p>
            <a:pPr algn="ctr" defTabSz="544513"/>
            <a:endParaRPr lang="en-GB">
              <a:solidFill>
                <a:srgbClr val="959595"/>
              </a:solidFill>
              <a:latin typeface="Calibri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09600" y="6403975"/>
            <a:ext cx="284638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78" tIns="54439" rIns="108878" bIns="54439">
            <a:spAutoFit/>
          </a:bodyPr>
          <a:lstStyle>
            <a:lvl1pPr defTabSz="5445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Geneva" charset="0"/>
              </a:defRPr>
            </a:lvl1pPr>
            <a:lvl2pPr marL="45165963" indent="-44621450" defTabSz="544513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3pPr>
            <a:lvl4pPr marL="42265600" indent="-40632063" defTabSz="544513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 marL="42810113" indent="-40632063" defTabSz="544513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marL="43267313" indent="-40632063" defTabSz="544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marL="43724513" indent="-40632063" defTabSz="544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marL="44181713" indent="-40632063" defTabSz="544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marL="44638913" indent="-40632063" defTabSz="544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 eaLnBrk="1" hangingPunct="1">
              <a:defRPr/>
            </a:pPr>
            <a:r>
              <a:rPr lang="en-US" sz="1700" dirty="0" smtClean="0">
                <a:solidFill>
                  <a:srgbClr val="FFFFFF"/>
                </a:solidFill>
              </a:rPr>
              <a:t>www.bl.uk</a:t>
            </a:r>
          </a:p>
        </p:txBody>
      </p:sp>
      <p:pic>
        <p:nvPicPr>
          <p:cNvPr id="6" name="Picture 3" descr="BLMARK_4 COL_BLRED_18mm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0163" y="152400"/>
            <a:ext cx="539750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BLMARK_4 COL_BLRED_18mm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0163" y="152400"/>
            <a:ext cx="539750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/>
          <a:lstStyle>
            <a:lvl1pPr>
              <a:defRPr sz="2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fld id="{E03ED3DC-378C-4D78-A54F-5AC8AD2F52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292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BLMARK_4 COL_BLRED_18mm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0163" y="152400"/>
            <a:ext cx="539750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BLMARK_4 COL_BLRED_18mm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0163" y="152400"/>
            <a:ext cx="539750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6265863"/>
            <a:ext cx="12195175" cy="593725"/>
          </a:xfrm>
          <a:prstGeom prst="rect">
            <a:avLst/>
          </a:prstGeom>
          <a:solidFill>
            <a:srgbClr val="803F92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78" tIns="54439" rIns="108878" bIns="54439" anchor="ctr"/>
          <a:lstStyle/>
          <a:p>
            <a:pPr algn="ctr" defTabSz="544513"/>
            <a:endParaRPr lang="en-GB">
              <a:solidFill>
                <a:srgbClr val="959595"/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09600" y="6403975"/>
            <a:ext cx="284638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78" tIns="54439" rIns="108878" bIns="54439">
            <a:spAutoFit/>
          </a:bodyPr>
          <a:lstStyle>
            <a:lvl1pPr defTabSz="5445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Geneva" charset="0"/>
              </a:defRPr>
            </a:lvl1pPr>
            <a:lvl2pPr marL="45165963" indent="-44621450" defTabSz="544513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3pPr>
            <a:lvl4pPr marL="42265600" indent="-40632063" defTabSz="544513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 marL="42810113" indent="-40632063" defTabSz="544513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marL="43267313" indent="-40632063" defTabSz="544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marL="43724513" indent="-40632063" defTabSz="544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marL="44181713" indent="-40632063" defTabSz="544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marL="44638913" indent="-40632063" defTabSz="544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 eaLnBrk="1" hangingPunct="1">
              <a:defRPr/>
            </a:pPr>
            <a:r>
              <a:rPr lang="en-US" sz="1700" dirty="0" smtClean="0">
                <a:solidFill>
                  <a:srgbClr val="FFFFFF"/>
                </a:solidFill>
              </a:rPr>
              <a:t>www.bl.uk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/>
          <a:lstStyle>
            <a:lvl1pPr marL="184150" marR="0" indent="-1841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2200" baseline="0">
                <a:solidFill>
                  <a:schemeClr val="tx1"/>
                </a:solidFill>
              </a:defRPr>
            </a:lvl1pPr>
            <a:lvl2pPr marL="358775" indent="-174625">
              <a:buClr>
                <a:schemeClr val="bg1"/>
              </a:buClr>
              <a:buFont typeface="Arial"/>
              <a:buChar char="•"/>
              <a:defRPr sz="2200"/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fld id="{E03ED3DC-378C-4D78-A54F-5AC8AD2F52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6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BLMARK_4 COL_BLRED_18mm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0163" y="152400"/>
            <a:ext cx="539750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BLMARK_4 COL_BLRED_18mm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0163" y="152400"/>
            <a:ext cx="539750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6265863"/>
            <a:ext cx="12195175" cy="593725"/>
          </a:xfrm>
          <a:prstGeom prst="rect">
            <a:avLst/>
          </a:prstGeom>
          <a:solidFill>
            <a:srgbClr val="803F92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78" tIns="54439" rIns="108878" bIns="54439" anchor="ctr"/>
          <a:lstStyle/>
          <a:p>
            <a:pPr algn="ctr" defTabSz="544513"/>
            <a:endParaRPr lang="en-GB">
              <a:solidFill>
                <a:srgbClr val="959595"/>
              </a:solidFill>
              <a:latin typeface="Calibri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09600" y="6403975"/>
            <a:ext cx="284638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78" tIns="54439" rIns="108878" bIns="54439">
            <a:spAutoFit/>
          </a:bodyPr>
          <a:lstStyle>
            <a:lvl1pPr defTabSz="5445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Geneva" charset="0"/>
              </a:defRPr>
            </a:lvl1pPr>
            <a:lvl2pPr marL="45165963" indent="-44621450" defTabSz="544513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3pPr>
            <a:lvl4pPr marL="42265600" indent="-40632063" defTabSz="544513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 marL="42810113" indent="-40632063" defTabSz="544513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marL="43267313" indent="-40632063" defTabSz="544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marL="43724513" indent="-40632063" defTabSz="544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marL="44181713" indent="-40632063" defTabSz="544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marL="44638913" indent="-40632063" defTabSz="544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 eaLnBrk="1" hangingPunct="1">
              <a:defRPr/>
            </a:pPr>
            <a:r>
              <a:rPr lang="en-US" sz="1700" dirty="0" smtClean="0">
                <a:solidFill>
                  <a:srgbClr val="FFFFFF"/>
                </a:solidFill>
              </a:rPr>
              <a:t>www.bl.uk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fld id="{E03ED3DC-378C-4D78-A54F-5AC8AD2F52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433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BLMARK_4 COL_BLRED_18mm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0163" y="152400"/>
            <a:ext cx="539750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BLMARK_4 COL_BLRED_18mm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0163" y="152400"/>
            <a:ext cx="539750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Logo Cro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26"/>
          <a:stretch>
            <a:fillRect/>
          </a:stretch>
        </p:blipFill>
        <p:spPr bwMode="auto">
          <a:xfrm>
            <a:off x="8828088" y="0"/>
            <a:ext cx="3367087" cy="636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08660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881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emf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.emf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59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878" tIns="54439" rIns="108878" bIns="5443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Title 32pt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09600" y="6357938"/>
            <a:ext cx="28463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878" tIns="54439" rIns="108878" bIns="54439" numCol="1" anchor="ctr" anchorCtr="0" compatLnSpc="1">
            <a:prstTxWarp prst="textNoShape">
              <a:avLst/>
            </a:prstTxWarp>
          </a:bodyPr>
          <a:lstStyle>
            <a:lvl1pPr defTabSz="544513">
              <a:defRPr sz="1400">
                <a:solidFill>
                  <a:srgbClr val="939393"/>
                </a:solidFill>
                <a:latin typeface="Calibri" pitchFamily="34" charset="0"/>
              </a:defRPr>
            </a:lvl1pPr>
          </a:lstStyle>
          <a:p>
            <a:r>
              <a:rPr lang="en-GB" smtClean="0"/>
              <a:t>www.bl.uk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739188" y="6357938"/>
            <a:ext cx="28463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878" tIns="54439" rIns="108878" bIns="54439" numCol="1" anchor="ctr" anchorCtr="0" compatLnSpc="1">
            <a:prstTxWarp prst="textNoShape">
              <a:avLst/>
            </a:prstTxWarp>
          </a:bodyPr>
          <a:lstStyle>
            <a:lvl1pPr algn="r" defTabSz="544513">
              <a:defRPr sz="1400">
                <a:solidFill>
                  <a:srgbClr val="939393"/>
                </a:solidFill>
                <a:latin typeface="Calibri" pitchFamily="34" charset="0"/>
              </a:defRPr>
            </a:lvl1pPr>
          </a:lstStyle>
          <a:p>
            <a:fld id="{0839BA26-6EE6-42C5-B48D-B4CCE79D72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29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5975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878" tIns="54439" rIns="108878" bIns="544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Bullet 1</a:t>
            </a:r>
          </a:p>
          <a:p>
            <a:pPr lvl="1"/>
            <a:r>
              <a:rPr lang="en-GB" smtClean="0"/>
              <a:t>Second level</a:t>
            </a:r>
          </a:p>
        </p:txBody>
      </p:sp>
      <p:pic>
        <p:nvPicPr>
          <p:cNvPr id="1030" name="Picture 3" descr="BLMARK_4 COL_BLRED_18mm.eps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0163" y="152400"/>
            <a:ext cx="539750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3" descr="BLMARK_4 COL_BLRED_18mm.eps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0163" y="152400"/>
            <a:ext cx="539750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</p:sldLayoutIdLst>
  <p:hf hdr="0" dt="0"/>
  <p:txStyles>
    <p:titleStyle>
      <a:lvl1pPr algn="l" defTabSz="544513" rtl="0" eaLnBrk="1" fontAlgn="base" hangingPunct="1">
        <a:spcBef>
          <a:spcPct val="0"/>
        </a:spcBef>
        <a:spcAft>
          <a:spcPct val="0"/>
        </a:spcAft>
        <a:defRPr sz="3800" kern="1200">
          <a:solidFill>
            <a:schemeClr val="tx1"/>
          </a:solidFill>
          <a:latin typeface="Arial"/>
          <a:ea typeface="ＭＳ Ｐゴシック" charset="0"/>
          <a:cs typeface="Geneva" charset="0"/>
        </a:defRPr>
      </a:lvl1pPr>
      <a:lvl2pPr algn="l" defTabSz="544513" rtl="0" eaLnBrk="1" fontAlgn="base" hangingPunct="1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charset="0"/>
          <a:ea typeface="ＭＳ Ｐゴシック" charset="0"/>
          <a:cs typeface="Geneva" charset="-128"/>
        </a:defRPr>
      </a:lvl2pPr>
      <a:lvl3pPr algn="l" defTabSz="544513" rtl="0" eaLnBrk="1" fontAlgn="base" hangingPunct="1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charset="0"/>
          <a:ea typeface="ＭＳ Ｐゴシック" charset="0"/>
          <a:cs typeface="Geneva" charset="-128"/>
        </a:defRPr>
      </a:lvl3pPr>
      <a:lvl4pPr algn="l" defTabSz="544513" rtl="0" eaLnBrk="1" fontAlgn="base" hangingPunct="1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charset="0"/>
          <a:ea typeface="ＭＳ Ｐゴシック" charset="0"/>
          <a:cs typeface="Geneva" charset="-128"/>
        </a:defRPr>
      </a:lvl4pPr>
      <a:lvl5pPr algn="l" defTabSz="544513" rtl="0" eaLnBrk="1" fontAlgn="base" hangingPunct="1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charset="0"/>
          <a:ea typeface="ＭＳ Ｐゴシック" charset="0"/>
          <a:cs typeface="Geneva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-128"/>
          <a:cs typeface="Geneva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-128"/>
          <a:cs typeface="Geneva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-128"/>
          <a:cs typeface="Geneva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-128"/>
          <a:cs typeface="Geneva" charset="-128"/>
        </a:defRPr>
      </a:lvl9pPr>
    </p:titleStyle>
    <p:bodyStyle>
      <a:lvl1pPr marL="231775" indent="-231775" algn="l" defTabSz="544513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Arial" pitchFamily="34" charset="0"/>
        <a:buChar char="•"/>
        <a:defRPr sz="2600" kern="1200">
          <a:solidFill>
            <a:schemeClr val="tx1"/>
          </a:solidFill>
          <a:latin typeface="Arial"/>
          <a:ea typeface="ＭＳ Ｐゴシック" charset="0"/>
          <a:cs typeface="Geneva" charset="0"/>
        </a:defRPr>
      </a:lvl1pPr>
      <a:lvl2pPr marL="646113" indent="-427038" algn="l" defTabSz="544513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Font typeface="Arial" pitchFamily="34" charset="0"/>
        <a:buChar char="•"/>
        <a:defRPr sz="2600" kern="1200">
          <a:solidFill>
            <a:schemeClr val="tx1"/>
          </a:solidFill>
          <a:latin typeface="Arial"/>
          <a:ea typeface="Geneva" charset="-128"/>
          <a:cs typeface="Geneva" charset="0"/>
        </a:defRPr>
      </a:lvl2pPr>
      <a:lvl3pPr marL="1360488" indent="-271463" algn="l" defTabSz="544513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600" kern="1200">
          <a:solidFill>
            <a:schemeClr val="tx1"/>
          </a:solidFill>
          <a:latin typeface="Arial"/>
          <a:ea typeface="Geneva" charset="-128"/>
          <a:cs typeface="Geneva" charset="0"/>
        </a:defRPr>
      </a:lvl3pPr>
      <a:lvl4pPr marL="1905000" indent="-271463" algn="l" defTabSz="544513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600" kern="1200">
          <a:solidFill>
            <a:schemeClr val="tx1"/>
          </a:solidFill>
          <a:latin typeface="Arial"/>
          <a:ea typeface="Geneva" charset="-128"/>
          <a:cs typeface="Geneva" charset="0"/>
        </a:defRPr>
      </a:lvl4pPr>
      <a:lvl5pPr marL="2449513" indent="-271463" algn="l" defTabSz="544513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600" kern="1200">
          <a:solidFill>
            <a:schemeClr val="tx1"/>
          </a:solidFill>
          <a:latin typeface="Arial"/>
          <a:ea typeface="Geneva" charset="-128"/>
          <a:cs typeface="Geneva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59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878" tIns="54439" rIns="108878" bIns="5443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Title 32pt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09600" y="6357938"/>
            <a:ext cx="28463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878" tIns="54439" rIns="108878" bIns="54439" numCol="1" anchor="ctr" anchorCtr="0" compatLnSpc="1">
            <a:prstTxWarp prst="textNoShape">
              <a:avLst/>
            </a:prstTxWarp>
          </a:bodyPr>
          <a:lstStyle>
            <a:lvl1pPr defTabSz="544513">
              <a:defRPr sz="1400">
                <a:solidFill>
                  <a:srgbClr val="939393"/>
                </a:solidFill>
                <a:latin typeface="Calibri" pitchFamily="34" charset="0"/>
              </a:defRPr>
            </a:lvl1pPr>
          </a:lstStyle>
          <a:p>
            <a:r>
              <a:rPr lang="en-GB" smtClean="0"/>
              <a:t>www.bl.uk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739188" y="6357938"/>
            <a:ext cx="28463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878" tIns="54439" rIns="108878" bIns="54439" numCol="1" anchor="ctr" anchorCtr="0" compatLnSpc="1">
            <a:prstTxWarp prst="textNoShape">
              <a:avLst/>
            </a:prstTxWarp>
          </a:bodyPr>
          <a:lstStyle>
            <a:lvl1pPr algn="r" defTabSz="544513">
              <a:defRPr sz="1400">
                <a:solidFill>
                  <a:srgbClr val="939393"/>
                </a:solidFill>
                <a:latin typeface="Calibri" pitchFamily="34" charset="0"/>
              </a:defRPr>
            </a:lvl1pPr>
          </a:lstStyle>
          <a:p>
            <a:fld id="{0839BA26-6EE6-42C5-B48D-B4CCE79D72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29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5975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878" tIns="54439" rIns="108878" bIns="544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Bullet 1</a:t>
            </a:r>
          </a:p>
          <a:p>
            <a:pPr lvl="1"/>
            <a:r>
              <a:rPr lang="en-GB" smtClean="0"/>
              <a:t>Second level</a:t>
            </a:r>
          </a:p>
        </p:txBody>
      </p:sp>
      <p:pic>
        <p:nvPicPr>
          <p:cNvPr id="1030" name="Picture 3" descr="BLMARK_4 COL_BLRED_18mm.eps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0163" y="152400"/>
            <a:ext cx="539750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3" descr="BLMARK_4 COL_BLRED_18mm.eps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0163" y="152400"/>
            <a:ext cx="539750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544513" rtl="0" eaLnBrk="1" fontAlgn="base" hangingPunct="1">
        <a:spcBef>
          <a:spcPct val="0"/>
        </a:spcBef>
        <a:spcAft>
          <a:spcPct val="0"/>
        </a:spcAft>
        <a:defRPr sz="3800" kern="1200">
          <a:solidFill>
            <a:schemeClr val="tx1"/>
          </a:solidFill>
          <a:latin typeface="Arial"/>
          <a:ea typeface="ＭＳ Ｐゴシック" charset="0"/>
          <a:cs typeface="Geneva" charset="0"/>
        </a:defRPr>
      </a:lvl1pPr>
      <a:lvl2pPr algn="l" defTabSz="544513" rtl="0" eaLnBrk="1" fontAlgn="base" hangingPunct="1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charset="0"/>
          <a:ea typeface="ＭＳ Ｐゴシック" charset="0"/>
          <a:cs typeface="Geneva" charset="-128"/>
        </a:defRPr>
      </a:lvl2pPr>
      <a:lvl3pPr algn="l" defTabSz="544513" rtl="0" eaLnBrk="1" fontAlgn="base" hangingPunct="1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charset="0"/>
          <a:ea typeface="ＭＳ Ｐゴシック" charset="0"/>
          <a:cs typeface="Geneva" charset="-128"/>
        </a:defRPr>
      </a:lvl3pPr>
      <a:lvl4pPr algn="l" defTabSz="544513" rtl="0" eaLnBrk="1" fontAlgn="base" hangingPunct="1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charset="0"/>
          <a:ea typeface="ＭＳ Ｐゴシック" charset="0"/>
          <a:cs typeface="Geneva" charset="-128"/>
        </a:defRPr>
      </a:lvl4pPr>
      <a:lvl5pPr algn="l" defTabSz="544513" rtl="0" eaLnBrk="1" fontAlgn="base" hangingPunct="1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charset="0"/>
          <a:ea typeface="ＭＳ Ｐゴシック" charset="0"/>
          <a:cs typeface="Geneva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-128"/>
          <a:cs typeface="Geneva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-128"/>
          <a:cs typeface="Geneva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-128"/>
          <a:cs typeface="Geneva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-128"/>
          <a:cs typeface="Geneva" charset="-128"/>
        </a:defRPr>
      </a:lvl9pPr>
    </p:titleStyle>
    <p:bodyStyle>
      <a:lvl1pPr marL="231775" indent="-231775" algn="l" defTabSz="544513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Arial" pitchFamily="34" charset="0"/>
        <a:buChar char="•"/>
        <a:defRPr sz="2600" kern="1200">
          <a:solidFill>
            <a:schemeClr val="tx1"/>
          </a:solidFill>
          <a:latin typeface="Arial"/>
          <a:ea typeface="ＭＳ Ｐゴシック" charset="0"/>
          <a:cs typeface="Geneva" charset="0"/>
        </a:defRPr>
      </a:lvl1pPr>
      <a:lvl2pPr marL="646113" indent="-427038" algn="l" defTabSz="544513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Font typeface="Arial" pitchFamily="34" charset="0"/>
        <a:buChar char="•"/>
        <a:defRPr sz="2600" kern="1200">
          <a:solidFill>
            <a:schemeClr val="tx1"/>
          </a:solidFill>
          <a:latin typeface="Arial"/>
          <a:ea typeface="Geneva" charset="-128"/>
          <a:cs typeface="Geneva" charset="0"/>
        </a:defRPr>
      </a:lvl2pPr>
      <a:lvl3pPr marL="1360488" indent="-271463" algn="l" defTabSz="544513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600" kern="1200">
          <a:solidFill>
            <a:schemeClr val="tx1"/>
          </a:solidFill>
          <a:latin typeface="Arial"/>
          <a:ea typeface="Geneva" charset="-128"/>
          <a:cs typeface="Geneva" charset="0"/>
        </a:defRPr>
      </a:lvl3pPr>
      <a:lvl4pPr marL="1905000" indent="-271463" algn="l" defTabSz="544513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600" kern="1200">
          <a:solidFill>
            <a:schemeClr val="tx1"/>
          </a:solidFill>
          <a:latin typeface="Arial"/>
          <a:ea typeface="Geneva" charset="-128"/>
          <a:cs typeface="Geneva" charset="0"/>
        </a:defRPr>
      </a:lvl4pPr>
      <a:lvl5pPr marL="2449513" indent="-271463" algn="l" defTabSz="544513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600" kern="1200">
          <a:solidFill>
            <a:schemeClr val="tx1"/>
          </a:solidFill>
          <a:latin typeface="Arial"/>
          <a:ea typeface="Geneva" charset="-128"/>
          <a:cs typeface="Geneva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59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878" tIns="54439" rIns="108878" bIns="5443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Title 32pt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09600" y="6357938"/>
            <a:ext cx="28463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878" tIns="54439" rIns="108878" bIns="54439" numCol="1" anchor="ctr" anchorCtr="0" compatLnSpc="1">
            <a:prstTxWarp prst="textNoShape">
              <a:avLst/>
            </a:prstTxWarp>
          </a:bodyPr>
          <a:lstStyle>
            <a:lvl1pPr defTabSz="544513">
              <a:defRPr sz="1400">
                <a:solidFill>
                  <a:srgbClr val="939393"/>
                </a:solidFill>
                <a:latin typeface="Calibri" pitchFamily="34" charset="0"/>
              </a:defRPr>
            </a:lvl1pPr>
          </a:lstStyle>
          <a:p>
            <a:r>
              <a:rPr lang="en-GB" smtClean="0"/>
              <a:t>www.bl.uk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739188" y="6357938"/>
            <a:ext cx="28463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878" tIns="54439" rIns="108878" bIns="54439" numCol="1" anchor="ctr" anchorCtr="0" compatLnSpc="1">
            <a:prstTxWarp prst="textNoShape">
              <a:avLst/>
            </a:prstTxWarp>
          </a:bodyPr>
          <a:lstStyle>
            <a:lvl1pPr algn="r" defTabSz="544513">
              <a:defRPr sz="1400">
                <a:solidFill>
                  <a:srgbClr val="939393"/>
                </a:solidFill>
                <a:latin typeface="Calibri" pitchFamily="34" charset="0"/>
              </a:defRPr>
            </a:lvl1pPr>
          </a:lstStyle>
          <a:p>
            <a:fld id="{0839BA26-6EE6-42C5-B48D-B4CCE79D72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29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5975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878" tIns="54439" rIns="108878" bIns="544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Bullet 1</a:t>
            </a:r>
          </a:p>
          <a:p>
            <a:pPr lvl="1"/>
            <a:r>
              <a:rPr lang="en-GB" smtClean="0"/>
              <a:t>Second level</a:t>
            </a:r>
          </a:p>
        </p:txBody>
      </p:sp>
      <p:pic>
        <p:nvPicPr>
          <p:cNvPr id="1030" name="Picture 3" descr="BLMARK_4 COL_BLRED_18mm.eps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0163" y="152400"/>
            <a:ext cx="539750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3" descr="BLMARK_4 COL_BLRED_18mm.eps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0163" y="152400"/>
            <a:ext cx="539750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</p:sldLayoutIdLst>
  <p:hf hdr="0" dt="0"/>
  <p:txStyles>
    <p:titleStyle>
      <a:lvl1pPr algn="l" defTabSz="544513" rtl="0" eaLnBrk="1" fontAlgn="base" hangingPunct="1">
        <a:spcBef>
          <a:spcPct val="0"/>
        </a:spcBef>
        <a:spcAft>
          <a:spcPct val="0"/>
        </a:spcAft>
        <a:defRPr sz="3800" kern="1200">
          <a:solidFill>
            <a:schemeClr val="tx1"/>
          </a:solidFill>
          <a:latin typeface="Arial"/>
          <a:ea typeface="ＭＳ Ｐゴシック" charset="0"/>
          <a:cs typeface="Geneva" charset="0"/>
        </a:defRPr>
      </a:lvl1pPr>
      <a:lvl2pPr algn="l" defTabSz="544513" rtl="0" eaLnBrk="1" fontAlgn="base" hangingPunct="1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charset="0"/>
          <a:ea typeface="ＭＳ Ｐゴシック" charset="0"/>
          <a:cs typeface="Geneva" charset="-128"/>
        </a:defRPr>
      </a:lvl2pPr>
      <a:lvl3pPr algn="l" defTabSz="544513" rtl="0" eaLnBrk="1" fontAlgn="base" hangingPunct="1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charset="0"/>
          <a:ea typeface="ＭＳ Ｐゴシック" charset="0"/>
          <a:cs typeface="Geneva" charset="-128"/>
        </a:defRPr>
      </a:lvl3pPr>
      <a:lvl4pPr algn="l" defTabSz="544513" rtl="0" eaLnBrk="1" fontAlgn="base" hangingPunct="1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charset="0"/>
          <a:ea typeface="ＭＳ Ｐゴシック" charset="0"/>
          <a:cs typeface="Geneva" charset="-128"/>
        </a:defRPr>
      </a:lvl4pPr>
      <a:lvl5pPr algn="l" defTabSz="544513" rtl="0" eaLnBrk="1" fontAlgn="base" hangingPunct="1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charset="0"/>
          <a:ea typeface="ＭＳ Ｐゴシック" charset="0"/>
          <a:cs typeface="Geneva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-128"/>
          <a:cs typeface="Geneva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-128"/>
          <a:cs typeface="Geneva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-128"/>
          <a:cs typeface="Geneva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-128"/>
          <a:cs typeface="Geneva" charset="-128"/>
        </a:defRPr>
      </a:lvl9pPr>
    </p:titleStyle>
    <p:bodyStyle>
      <a:lvl1pPr marL="231775" indent="-231775" algn="l" defTabSz="544513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Arial" pitchFamily="34" charset="0"/>
        <a:buChar char="•"/>
        <a:defRPr sz="2600" kern="1200">
          <a:solidFill>
            <a:schemeClr val="tx1"/>
          </a:solidFill>
          <a:latin typeface="Arial"/>
          <a:ea typeface="ＭＳ Ｐゴシック" charset="0"/>
          <a:cs typeface="Geneva" charset="0"/>
        </a:defRPr>
      </a:lvl1pPr>
      <a:lvl2pPr marL="646113" indent="-427038" algn="l" defTabSz="544513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Font typeface="Arial" pitchFamily="34" charset="0"/>
        <a:buChar char="•"/>
        <a:defRPr sz="2600" kern="1200">
          <a:solidFill>
            <a:schemeClr val="tx1"/>
          </a:solidFill>
          <a:latin typeface="Arial"/>
          <a:ea typeface="Geneva" charset="-128"/>
          <a:cs typeface="Geneva" charset="0"/>
        </a:defRPr>
      </a:lvl2pPr>
      <a:lvl3pPr marL="1360488" indent="-271463" algn="l" defTabSz="544513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600" kern="1200">
          <a:solidFill>
            <a:schemeClr val="tx1"/>
          </a:solidFill>
          <a:latin typeface="Arial"/>
          <a:ea typeface="Geneva" charset="-128"/>
          <a:cs typeface="Geneva" charset="0"/>
        </a:defRPr>
      </a:lvl3pPr>
      <a:lvl4pPr marL="1905000" indent="-271463" algn="l" defTabSz="544513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600" kern="1200">
          <a:solidFill>
            <a:schemeClr val="tx1"/>
          </a:solidFill>
          <a:latin typeface="Arial"/>
          <a:ea typeface="Geneva" charset="-128"/>
          <a:cs typeface="Geneva" charset="0"/>
        </a:defRPr>
      </a:lvl4pPr>
      <a:lvl5pPr marL="2449513" indent="-271463" algn="l" defTabSz="544513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600" kern="1200">
          <a:solidFill>
            <a:schemeClr val="tx1"/>
          </a:solidFill>
          <a:latin typeface="Arial"/>
          <a:ea typeface="Geneva" charset="-128"/>
          <a:cs typeface="Geneva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09600" y="2316163"/>
            <a:ext cx="10975975" cy="1144587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GB" sz="5000" b="1" dirty="0" smtClean="0">
                <a:solidFill>
                  <a:srgbClr val="FFFFFF"/>
                </a:solidFill>
                <a:latin typeface="+mn-lt"/>
              </a:rPr>
              <a:t>Document Lending &amp; Supply </a:t>
            </a:r>
            <a:br>
              <a:rPr lang="en-GB" sz="5000" b="1" dirty="0" smtClean="0">
                <a:solidFill>
                  <a:srgbClr val="FFFFFF"/>
                </a:solidFill>
                <a:latin typeface="+mn-lt"/>
              </a:rPr>
            </a:br>
            <a:r>
              <a:rPr lang="en-GB" sz="5000" b="1" dirty="0" smtClean="0">
                <a:solidFill>
                  <a:srgbClr val="FFFFFF"/>
                </a:solidFill>
                <a:latin typeface="+mn-lt"/>
              </a:rPr>
              <a:t>at the British Library </a:t>
            </a:r>
            <a:endParaRPr lang="en-GB" sz="5000" b="1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8200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609600" y="6122504"/>
            <a:ext cx="11585575" cy="73708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GB" sz="3000" b="1" dirty="0" smtClean="0">
                <a:solidFill>
                  <a:srgbClr val="FFFFFF"/>
                </a:solidFill>
                <a:latin typeface="+mn-lt"/>
              </a:rPr>
              <a:t>Matthew Lambert</a:t>
            </a:r>
            <a:endParaRPr lang="en-GB" sz="3000" b="1" dirty="0">
              <a:solidFill>
                <a:srgbClr val="FFFFFF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+mn-lt"/>
              </a:rPr>
              <a:t>Copyright Fee Paid</a:t>
            </a:r>
            <a:endParaRPr lang="en-GB" b="1" dirty="0">
              <a:solidFill>
                <a:schemeClr val="bg1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bg1">
                  <a:lumMod val="20000"/>
                  <a:lumOff val="80000"/>
                </a:schemeClr>
              </a:buClr>
            </a:pPr>
            <a:r>
              <a:rPr lang="en-GB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+mn-lt"/>
              </a:rPr>
              <a:t>Not copyright </a:t>
            </a:r>
            <a:r>
              <a:rPr lang="en-GB" dirty="0">
                <a:solidFill>
                  <a:schemeClr val="bg1">
                    <a:lumMod val="20000"/>
                    <a:lumOff val="80000"/>
                  </a:schemeClr>
                </a:solidFill>
                <a:latin typeface="+mn-lt"/>
              </a:rPr>
              <a:t>issues, </a:t>
            </a:r>
            <a:r>
              <a:rPr lang="en-GB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+mn-lt"/>
              </a:rPr>
              <a:t>instead contractual</a:t>
            </a:r>
            <a:endParaRPr lang="en-GB" dirty="0">
              <a:solidFill>
                <a:schemeClr val="bg1">
                  <a:lumMod val="20000"/>
                  <a:lumOff val="80000"/>
                </a:schemeClr>
              </a:solidFill>
              <a:latin typeface="+mn-lt"/>
            </a:endParaRPr>
          </a:p>
          <a:p>
            <a:pPr>
              <a:buClr>
                <a:schemeClr val="bg1">
                  <a:lumMod val="20000"/>
                  <a:lumOff val="80000"/>
                </a:schemeClr>
              </a:buClr>
            </a:pPr>
            <a:r>
              <a:rPr lang="en-GB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+mn-lt"/>
              </a:rPr>
              <a:t>British Library is able to do this as a part of agreements with publishers</a:t>
            </a:r>
          </a:p>
          <a:p>
            <a:pPr>
              <a:buClr>
                <a:schemeClr val="bg1">
                  <a:lumMod val="20000"/>
                  <a:lumOff val="80000"/>
                </a:schemeClr>
              </a:buClr>
            </a:pPr>
            <a:r>
              <a:rPr lang="en-GB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+mn-lt"/>
              </a:rPr>
              <a:t>Fee passed on to publishers</a:t>
            </a:r>
          </a:p>
          <a:p>
            <a:pPr>
              <a:buClr>
                <a:schemeClr val="bg1">
                  <a:lumMod val="20000"/>
                  <a:lumOff val="80000"/>
                </a:schemeClr>
              </a:buClr>
            </a:pPr>
            <a:endParaRPr lang="en-GB" dirty="0" smtClean="0">
              <a:solidFill>
                <a:schemeClr val="bg1">
                  <a:lumMod val="20000"/>
                  <a:lumOff val="80000"/>
                </a:schemeClr>
              </a:solidFill>
              <a:latin typeface="+mn-lt"/>
            </a:endParaRPr>
          </a:p>
          <a:p>
            <a:pPr>
              <a:buClr>
                <a:schemeClr val="bg1">
                  <a:lumMod val="20000"/>
                  <a:lumOff val="80000"/>
                </a:schemeClr>
              </a:buClr>
            </a:pPr>
            <a:r>
              <a:rPr lang="en-GB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+mn-lt"/>
              </a:rPr>
              <a:t>Useful when uses fall outside of ‘non-commercial’ or ‘accessible’ </a:t>
            </a:r>
          </a:p>
          <a:p>
            <a:pPr>
              <a:buClr>
                <a:schemeClr val="bg1">
                  <a:lumMod val="20000"/>
                  <a:lumOff val="80000"/>
                </a:schemeClr>
              </a:buClr>
            </a:pPr>
            <a:r>
              <a:rPr lang="en-GB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+mn-lt"/>
              </a:rPr>
              <a:t>Works with CLA license </a:t>
            </a:r>
            <a:endParaRPr lang="en-GB" dirty="0">
              <a:solidFill>
                <a:schemeClr val="bg1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544513" eaLnBrk="0" hangingPunct="0"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544513" eaLnBrk="0" hangingPunct="0"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544513" eaLnBrk="0" hangingPunct="0"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544513" eaLnBrk="0" hangingPunct="0"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544513" eaLnBrk="0" hangingPunct="0"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5445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5445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5445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5445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C41026A6-056C-4350-B458-BBA9B2D3E3CE}" type="slidenum">
              <a:rPr lang="en-US" sz="1400">
                <a:latin typeface="Calibri" pitchFamily="34" charset="0"/>
              </a:rPr>
              <a:pPr eaLnBrk="1" hangingPunct="1"/>
              <a:t>10</a:t>
            </a:fld>
            <a:endParaRPr lang="en-US" sz="1400">
              <a:latin typeface="Calibri" pitchFamily="34" charset="0"/>
            </a:endParaRPr>
          </a:p>
        </p:txBody>
      </p:sp>
      <p:sp>
        <p:nvSpPr>
          <p:cNvPr id="7171" name=" 2"/>
          <p:cNvSpPr>
            <a:spLocks noGrp="1"/>
          </p:cNvSpPr>
          <p:nvPr/>
        </p:nvSpPr>
        <p:spPr bwMode="auto">
          <a:xfrm>
            <a:off x="609600" y="1600200"/>
            <a:ext cx="10975975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" name="Content Placeholder 1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997"/>
          <a:stretch/>
        </p:blipFill>
        <p:spPr bwMode="auto">
          <a:xfrm>
            <a:off x="9660835" y="0"/>
            <a:ext cx="2534478" cy="6838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03121" y="158810"/>
            <a:ext cx="520072" cy="1007843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2043325" y="5984000"/>
            <a:ext cx="891021" cy="764968"/>
            <a:chOff x="766770" y="1711960"/>
            <a:chExt cx="891021" cy="764968"/>
          </a:xfrm>
        </p:grpSpPr>
        <p:sp>
          <p:nvSpPr>
            <p:cNvPr id="9" name="Hexagon 8"/>
            <p:cNvSpPr/>
            <p:nvPr/>
          </p:nvSpPr>
          <p:spPr>
            <a:xfrm>
              <a:off x="766770" y="1711960"/>
              <a:ext cx="891021" cy="764968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Hexagon 4"/>
            <p:cNvSpPr txBox="1"/>
            <p:nvPr/>
          </p:nvSpPr>
          <p:spPr>
            <a:xfrm>
              <a:off x="904769" y="1830436"/>
              <a:ext cx="615023" cy="5280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40640" rIns="0" bIns="40640" numCol="1" spcCol="1270" anchor="ctr" anchorCtr="0">
              <a:noAutofit/>
            </a:bodyPr>
            <a:lstStyle/>
            <a:p>
              <a:pPr lvl="0" algn="ctr" defTabSz="1422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3200" kern="1200" dirty="0"/>
            </a:p>
          </p:txBody>
        </p:sp>
      </p:grpSp>
      <p:sp>
        <p:nvSpPr>
          <p:cNvPr id="11" name="Hexagon 10"/>
          <p:cNvSpPr/>
          <p:nvPr/>
        </p:nvSpPr>
        <p:spPr>
          <a:xfrm>
            <a:off x="-510258" y="5982371"/>
            <a:ext cx="891021" cy="764968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Hexagon 11"/>
          <p:cNvSpPr/>
          <p:nvPr/>
        </p:nvSpPr>
        <p:spPr>
          <a:xfrm>
            <a:off x="256513" y="5566596"/>
            <a:ext cx="891021" cy="764968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3" name="Group 12"/>
          <p:cNvGrpSpPr/>
          <p:nvPr/>
        </p:nvGrpSpPr>
        <p:grpSpPr>
          <a:xfrm>
            <a:off x="256513" y="4720997"/>
            <a:ext cx="891021" cy="764968"/>
            <a:chOff x="3066608" y="448957"/>
            <a:chExt cx="891021" cy="764968"/>
          </a:xfrm>
        </p:grpSpPr>
        <p:sp>
          <p:nvSpPr>
            <p:cNvPr id="14" name="Hexagon 13"/>
            <p:cNvSpPr/>
            <p:nvPr/>
          </p:nvSpPr>
          <p:spPr>
            <a:xfrm>
              <a:off x="3066608" y="448957"/>
              <a:ext cx="891021" cy="764968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Hexagon 11"/>
            <p:cNvSpPr txBox="1"/>
            <p:nvPr/>
          </p:nvSpPr>
          <p:spPr>
            <a:xfrm>
              <a:off x="3204607" y="567433"/>
              <a:ext cx="615023" cy="5280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40640" rIns="0" bIns="40640" numCol="1" spcCol="1270" anchor="ctr" anchorCtr="0">
              <a:noAutofit/>
            </a:bodyPr>
            <a:lstStyle/>
            <a:p>
              <a:pPr lvl="0" algn="ctr" defTabSz="1422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3200" kern="1200" dirty="0"/>
            </a:p>
          </p:txBody>
        </p:sp>
      </p:grpSp>
      <p:sp>
        <p:nvSpPr>
          <p:cNvPr id="16" name="Hexagon 15"/>
          <p:cNvSpPr/>
          <p:nvPr/>
        </p:nvSpPr>
        <p:spPr>
          <a:xfrm>
            <a:off x="1023283" y="5147767"/>
            <a:ext cx="891021" cy="764968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7" name="Group 16"/>
          <p:cNvGrpSpPr/>
          <p:nvPr/>
        </p:nvGrpSpPr>
        <p:grpSpPr>
          <a:xfrm>
            <a:off x="7972890" y="273051"/>
            <a:ext cx="891021" cy="764968"/>
            <a:chOff x="1533540" y="1286615"/>
            <a:chExt cx="891021" cy="764968"/>
          </a:xfrm>
        </p:grpSpPr>
        <p:sp>
          <p:nvSpPr>
            <p:cNvPr id="18" name="Hexagon 17"/>
            <p:cNvSpPr/>
            <p:nvPr/>
          </p:nvSpPr>
          <p:spPr>
            <a:xfrm>
              <a:off x="1533540" y="1286615"/>
              <a:ext cx="891021" cy="764968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Hexagon 4"/>
            <p:cNvSpPr txBox="1"/>
            <p:nvPr/>
          </p:nvSpPr>
          <p:spPr>
            <a:xfrm>
              <a:off x="1671539" y="1405091"/>
              <a:ext cx="615023" cy="5280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40640" rIns="0" bIns="40640" numCol="1" spcCol="1270" anchor="ctr" anchorCtr="0">
              <a:noAutofit/>
            </a:bodyPr>
            <a:lstStyle/>
            <a:p>
              <a:pPr lvl="0" algn="ctr" defTabSz="1422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3200" kern="12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206120" y="-147407"/>
            <a:ext cx="891021" cy="764968"/>
            <a:chOff x="766770" y="866157"/>
            <a:chExt cx="891021" cy="764968"/>
          </a:xfrm>
        </p:grpSpPr>
        <p:sp>
          <p:nvSpPr>
            <p:cNvPr id="21" name="Hexagon 20"/>
            <p:cNvSpPr/>
            <p:nvPr/>
          </p:nvSpPr>
          <p:spPr>
            <a:xfrm>
              <a:off x="766770" y="866157"/>
              <a:ext cx="891021" cy="764968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Hexagon 7"/>
            <p:cNvSpPr txBox="1"/>
            <p:nvPr/>
          </p:nvSpPr>
          <p:spPr>
            <a:xfrm>
              <a:off x="904769" y="984633"/>
              <a:ext cx="615023" cy="5280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40640" rIns="0" bIns="40640" numCol="1" spcCol="1270" anchor="ctr" anchorCtr="0">
              <a:noAutofit/>
            </a:bodyPr>
            <a:lstStyle/>
            <a:p>
              <a:pPr lvl="0" algn="ctr" defTabSz="1422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3200" kern="1200" dirty="0"/>
            </a:p>
          </p:txBody>
        </p:sp>
      </p:grpSp>
      <p:sp>
        <p:nvSpPr>
          <p:cNvPr id="23" name="Hexagon 22"/>
          <p:cNvSpPr/>
          <p:nvPr/>
        </p:nvSpPr>
        <p:spPr>
          <a:xfrm>
            <a:off x="7972890" y="-572752"/>
            <a:ext cx="891021" cy="764968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95183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+mn-lt"/>
              </a:rPr>
              <a:t>In Summary – Who, What &amp; How… </a:t>
            </a:r>
            <a:endParaRPr lang="en-GB" b="1" dirty="0">
              <a:solidFill>
                <a:schemeClr val="bg1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bg1">
                  <a:lumMod val="20000"/>
                  <a:lumOff val="80000"/>
                </a:schemeClr>
              </a:buClr>
            </a:pPr>
            <a:r>
              <a:rPr lang="en-GB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+mn-lt"/>
              </a:rPr>
              <a:t>There are lots of ways we can lend or supply items</a:t>
            </a:r>
          </a:p>
          <a:p>
            <a:pPr>
              <a:buClr>
                <a:schemeClr val="bg1">
                  <a:lumMod val="20000"/>
                  <a:lumOff val="80000"/>
                </a:schemeClr>
              </a:buClr>
            </a:pPr>
            <a:endParaRPr lang="en-GB" dirty="0">
              <a:solidFill>
                <a:schemeClr val="bg1">
                  <a:lumMod val="20000"/>
                  <a:lumOff val="80000"/>
                </a:schemeClr>
              </a:solidFill>
              <a:latin typeface="+mn-lt"/>
            </a:endParaRPr>
          </a:p>
          <a:p>
            <a:pPr>
              <a:buClr>
                <a:schemeClr val="bg1">
                  <a:lumMod val="20000"/>
                  <a:lumOff val="80000"/>
                </a:schemeClr>
              </a:buClr>
            </a:pPr>
            <a:r>
              <a:rPr lang="en-GB" b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+mn-lt"/>
              </a:rPr>
              <a:t>There are </a:t>
            </a:r>
            <a:r>
              <a:rPr lang="en-GB" b="1" dirty="0">
                <a:solidFill>
                  <a:schemeClr val="bg1">
                    <a:lumMod val="20000"/>
                    <a:lumOff val="80000"/>
                  </a:schemeClr>
                </a:solidFill>
                <a:latin typeface="+mn-lt"/>
              </a:rPr>
              <a:t>t</a:t>
            </a:r>
            <a:r>
              <a:rPr lang="en-GB" b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+mn-lt"/>
              </a:rPr>
              <a:t>hree key questions: </a:t>
            </a:r>
          </a:p>
          <a:p>
            <a:pPr lvl="1">
              <a:buClr>
                <a:schemeClr val="bg1">
                  <a:lumMod val="20000"/>
                  <a:lumOff val="80000"/>
                </a:schemeClr>
              </a:buClr>
            </a:pPr>
            <a:r>
              <a:rPr lang="en-GB" sz="2200" b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+mn-lt"/>
              </a:rPr>
              <a:t>Who is it for? </a:t>
            </a:r>
          </a:p>
          <a:p>
            <a:pPr lvl="1">
              <a:buClr>
                <a:schemeClr val="bg1">
                  <a:lumMod val="20000"/>
                  <a:lumOff val="80000"/>
                </a:schemeClr>
              </a:buClr>
            </a:pPr>
            <a:r>
              <a:rPr lang="en-GB" sz="2200" b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+mn-lt"/>
              </a:rPr>
              <a:t>What is it going to be used for? </a:t>
            </a:r>
          </a:p>
          <a:p>
            <a:pPr lvl="1">
              <a:buClr>
                <a:schemeClr val="bg1">
                  <a:lumMod val="20000"/>
                  <a:lumOff val="80000"/>
                </a:schemeClr>
              </a:buClr>
            </a:pPr>
            <a:r>
              <a:rPr lang="en-GB" sz="2200" b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+mn-lt"/>
              </a:rPr>
              <a:t>How much is needed? </a:t>
            </a:r>
          </a:p>
          <a:p>
            <a:pPr lvl="1">
              <a:buClr>
                <a:schemeClr val="bg1">
                  <a:lumMod val="20000"/>
                  <a:lumOff val="80000"/>
                </a:schemeClr>
              </a:buClr>
            </a:pPr>
            <a:endParaRPr lang="en-GB" sz="2200" dirty="0">
              <a:solidFill>
                <a:schemeClr val="bg1">
                  <a:lumMod val="20000"/>
                  <a:lumOff val="80000"/>
                </a:schemeClr>
              </a:solidFill>
              <a:latin typeface="+mn-lt"/>
            </a:endParaRPr>
          </a:p>
          <a:p>
            <a:pPr>
              <a:buClr>
                <a:schemeClr val="bg1">
                  <a:lumMod val="20000"/>
                  <a:lumOff val="80000"/>
                </a:schemeClr>
              </a:buClr>
            </a:pPr>
            <a:r>
              <a:rPr lang="en-GB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+mn-lt"/>
              </a:rPr>
              <a:t>Knowing that will define what the most appropriate route is. </a:t>
            </a: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544513" eaLnBrk="0" hangingPunct="0"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544513" eaLnBrk="0" hangingPunct="0"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544513" eaLnBrk="0" hangingPunct="0"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544513" eaLnBrk="0" hangingPunct="0"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544513" eaLnBrk="0" hangingPunct="0"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5445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5445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5445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5445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C41026A6-056C-4350-B458-BBA9B2D3E3CE}" type="slidenum">
              <a:rPr lang="en-US" sz="1400">
                <a:latin typeface="Calibri" pitchFamily="34" charset="0"/>
              </a:rPr>
              <a:pPr eaLnBrk="1" hangingPunct="1"/>
              <a:t>11</a:t>
            </a:fld>
            <a:endParaRPr lang="en-US" sz="1400">
              <a:latin typeface="Calibri" pitchFamily="34" charset="0"/>
            </a:endParaRPr>
          </a:p>
        </p:txBody>
      </p:sp>
      <p:sp>
        <p:nvSpPr>
          <p:cNvPr id="7171" name=" 2"/>
          <p:cNvSpPr>
            <a:spLocks noGrp="1"/>
          </p:cNvSpPr>
          <p:nvPr/>
        </p:nvSpPr>
        <p:spPr bwMode="auto">
          <a:xfrm>
            <a:off x="609600" y="1600200"/>
            <a:ext cx="10975975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" name="Content Placeholder 1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997"/>
          <a:stretch/>
        </p:blipFill>
        <p:spPr bwMode="auto">
          <a:xfrm>
            <a:off x="9660835" y="0"/>
            <a:ext cx="2534478" cy="6838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03121" y="158810"/>
            <a:ext cx="520072" cy="1007843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2043325" y="5984000"/>
            <a:ext cx="891021" cy="764968"/>
            <a:chOff x="766770" y="1711960"/>
            <a:chExt cx="891021" cy="764968"/>
          </a:xfrm>
        </p:grpSpPr>
        <p:sp>
          <p:nvSpPr>
            <p:cNvPr id="9" name="Hexagon 8"/>
            <p:cNvSpPr/>
            <p:nvPr/>
          </p:nvSpPr>
          <p:spPr>
            <a:xfrm>
              <a:off x="766770" y="1711960"/>
              <a:ext cx="891021" cy="764968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Hexagon 4"/>
            <p:cNvSpPr txBox="1"/>
            <p:nvPr/>
          </p:nvSpPr>
          <p:spPr>
            <a:xfrm>
              <a:off x="904769" y="1830436"/>
              <a:ext cx="615023" cy="5280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40640" rIns="0" bIns="40640" numCol="1" spcCol="1270" anchor="ctr" anchorCtr="0">
              <a:noAutofit/>
            </a:bodyPr>
            <a:lstStyle/>
            <a:p>
              <a:pPr lvl="0" algn="ctr" defTabSz="1422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32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84757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latin typeface="+mj-lt"/>
              </a:rPr>
              <a:t/>
            </a:r>
            <a:br>
              <a:rPr lang="en-GB" dirty="0" smtClean="0">
                <a:latin typeface="+mj-lt"/>
              </a:rPr>
            </a:br>
            <a:r>
              <a:rPr lang="en-GB" dirty="0">
                <a:latin typeface="+mj-lt"/>
              </a:rPr>
              <a:t/>
            </a:r>
            <a:br>
              <a:rPr lang="en-GB" dirty="0">
                <a:latin typeface="+mj-lt"/>
              </a:rPr>
            </a:br>
            <a:r>
              <a:rPr lang="en-GB" dirty="0" smtClean="0">
                <a:latin typeface="+mj-lt"/>
              </a:rPr>
              <a:t>Thank </a:t>
            </a:r>
            <a:r>
              <a:rPr lang="en-GB" dirty="0" smtClean="0">
                <a:latin typeface="+mj-lt"/>
              </a:rPr>
              <a:t>you</a:t>
            </a:r>
            <a:br>
              <a:rPr lang="en-GB" dirty="0" smtClean="0">
                <a:latin typeface="+mj-lt"/>
              </a:rPr>
            </a:br>
            <a:r>
              <a:rPr lang="en-GB" dirty="0">
                <a:latin typeface="+mj-lt"/>
              </a:rPr>
              <a:t/>
            </a:r>
            <a:br>
              <a:rPr lang="en-GB" dirty="0">
                <a:latin typeface="+mj-lt"/>
              </a:rPr>
            </a:br>
            <a:r>
              <a:rPr lang="en-GB" dirty="0" smtClean="0">
                <a:latin typeface="+mj-lt"/>
              </a:rPr>
              <a:t/>
            </a:r>
            <a:br>
              <a:rPr lang="en-GB" dirty="0" smtClean="0">
                <a:latin typeface="+mj-lt"/>
              </a:rPr>
            </a:br>
            <a:r>
              <a:rPr lang="en-GB" dirty="0">
                <a:latin typeface="+mj-lt"/>
              </a:rPr>
              <a:t/>
            </a:r>
            <a:br>
              <a:rPr lang="en-GB" dirty="0">
                <a:latin typeface="+mj-lt"/>
              </a:rPr>
            </a:br>
            <a:r>
              <a:rPr lang="en-GB" dirty="0" smtClean="0">
                <a:latin typeface="+mj-lt"/>
              </a:rPr>
              <a:t/>
            </a:r>
            <a:br>
              <a:rPr lang="en-GB" dirty="0" smtClean="0">
                <a:latin typeface="+mj-lt"/>
              </a:rPr>
            </a:br>
            <a:r>
              <a:rPr lang="en-GB" sz="2200" dirty="0" smtClean="0">
                <a:latin typeface="+mj-lt"/>
              </a:rPr>
              <a:t>matthew.lambert@bl.uk</a:t>
            </a:r>
            <a:endParaRPr lang="en-GB" sz="2200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348788" y="6357938"/>
            <a:ext cx="2846387" cy="365125"/>
          </a:xfrm>
        </p:spPr>
        <p:txBody>
          <a:bodyPr/>
          <a:lstStyle/>
          <a:p>
            <a:fld id="{E03ED3DC-378C-4D78-A54F-5AC8AD2F5278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79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+mn-lt"/>
              </a:rPr>
              <a:t>The British Library</a:t>
            </a:r>
            <a:endParaRPr lang="en-GB" b="1" dirty="0">
              <a:solidFill>
                <a:schemeClr val="bg1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bg1">
                  <a:lumMod val="20000"/>
                  <a:lumOff val="80000"/>
                </a:schemeClr>
              </a:buClr>
            </a:pPr>
            <a:r>
              <a:rPr lang="en-GB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+mn-lt"/>
              </a:rPr>
              <a:t>National Library</a:t>
            </a:r>
          </a:p>
          <a:p>
            <a:pPr>
              <a:buClr>
                <a:schemeClr val="bg1">
                  <a:lumMod val="20000"/>
                  <a:lumOff val="80000"/>
                </a:schemeClr>
              </a:buClr>
            </a:pPr>
            <a:endParaRPr lang="en-GB" dirty="0" smtClean="0">
              <a:solidFill>
                <a:schemeClr val="bg1">
                  <a:lumMod val="20000"/>
                  <a:lumOff val="80000"/>
                </a:schemeClr>
              </a:solidFill>
              <a:latin typeface="+mn-lt"/>
            </a:endParaRPr>
          </a:p>
          <a:p>
            <a:pPr>
              <a:buClr>
                <a:schemeClr val="bg1">
                  <a:lumMod val="20000"/>
                  <a:lumOff val="80000"/>
                </a:schemeClr>
              </a:buClr>
            </a:pPr>
            <a:r>
              <a:rPr lang="en-GB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+mn-lt"/>
              </a:rPr>
              <a:t>Approximately 180 million items</a:t>
            </a:r>
          </a:p>
          <a:p>
            <a:pPr>
              <a:buClr>
                <a:schemeClr val="bg1">
                  <a:lumMod val="20000"/>
                  <a:lumOff val="80000"/>
                </a:schemeClr>
              </a:buClr>
            </a:pPr>
            <a:endParaRPr lang="en-GB" dirty="0" smtClean="0">
              <a:solidFill>
                <a:schemeClr val="bg1">
                  <a:lumMod val="20000"/>
                  <a:lumOff val="80000"/>
                </a:schemeClr>
              </a:solidFill>
              <a:latin typeface="+mn-lt"/>
            </a:endParaRPr>
          </a:p>
          <a:p>
            <a:pPr>
              <a:buClr>
                <a:schemeClr val="bg1">
                  <a:lumMod val="20000"/>
                  <a:lumOff val="80000"/>
                </a:schemeClr>
              </a:buClr>
            </a:pPr>
            <a:r>
              <a:rPr lang="en-GB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+mn-lt"/>
              </a:rPr>
              <a:t>Legal Deposit Library </a:t>
            </a:r>
            <a:endParaRPr lang="en-GB" dirty="0">
              <a:solidFill>
                <a:schemeClr val="bg1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544513" eaLnBrk="0" hangingPunct="0"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544513" eaLnBrk="0" hangingPunct="0"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544513" eaLnBrk="0" hangingPunct="0"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544513" eaLnBrk="0" hangingPunct="0"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544513" eaLnBrk="0" hangingPunct="0"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5445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5445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5445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5445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C41026A6-056C-4350-B458-BBA9B2D3E3CE}" type="slidenum">
              <a:rPr lang="en-US" sz="1400">
                <a:latin typeface="Calibri" pitchFamily="34" charset="0"/>
              </a:rPr>
              <a:pPr eaLnBrk="1" hangingPunct="1"/>
              <a:t>2</a:t>
            </a:fld>
            <a:endParaRPr lang="en-US" sz="1400">
              <a:latin typeface="Calibri" pitchFamily="34" charset="0"/>
            </a:endParaRPr>
          </a:p>
        </p:txBody>
      </p:sp>
      <p:sp>
        <p:nvSpPr>
          <p:cNvPr id="7171" name=" 2"/>
          <p:cNvSpPr>
            <a:spLocks noGrp="1"/>
          </p:cNvSpPr>
          <p:nvPr/>
        </p:nvSpPr>
        <p:spPr bwMode="auto">
          <a:xfrm>
            <a:off x="609600" y="1600200"/>
            <a:ext cx="10975975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392" y="-1"/>
            <a:ext cx="6435516" cy="6859589"/>
          </a:xfrm>
          <a:prstGeom prst="rect">
            <a:avLst/>
          </a:prstGeom>
          <a:effectLst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4504" y="138112"/>
            <a:ext cx="520072" cy="100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0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+mn-lt"/>
              </a:rPr>
              <a:t>Supplying British Library Content</a:t>
            </a:r>
            <a:endParaRPr lang="en-GB" b="1" dirty="0">
              <a:solidFill>
                <a:schemeClr val="bg1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chemeClr val="bg1">
                  <a:lumMod val="20000"/>
                  <a:lumOff val="80000"/>
                </a:schemeClr>
              </a:buClr>
            </a:pPr>
            <a:r>
              <a:rPr lang="en-GB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+mn-lt"/>
              </a:rPr>
              <a:t>Not just lending – often able to provide copies instead</a:t>
            </a:r>
          </a:p>
          <a:p>
            <a:pPr lvl="0">
              <a:buClr>
                <a:schemeClr val="bg1">
                  <a:lumMod val="20000"/>
                  <a:lumOff val="80000"/>
                </a:schemeClr>
              </a:buClr>
            </a:pPr>
            <a:endParaRPr lang="en-GB" dirty="0" smtClean="0">
              <a:solidFill>
                <a:schemeClr val="bg1">
                  <a:lumMod val="20000"/>
                  <a:lumOff val="80000"/>
                </a:schemeClr>
              </a:solidFill>
              <a:latin typeface="+mn-lt"/>
            </a:endParaRPr>
          </a:p>
          <a:p>
            <a:pPr lvl="0">
              <a:buClr>
                <a:schemeClr val="bg1">
                  <a:lumMod val="20000"/>
                  <a:lumOff val="80000"/>
                </a:schemeClr>
              </a:buClr>
            </a:pPr>
            <a:r>
              <a:rPr lang="en-GB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+mn-lt"/>
              </a:rPr>
              <a:t>Separate from users making copies</a:t>
            </a:r>
          </a:p>
          <a:p>
            <a:pPr lvl="0">
              <a:buClr>
                <a:schemeClr val="bg1">
                  <a:lumMod val="20000"/>
                  <a:lumOff val="80000"/>
                </a:schemeClr>
              </a:buClr>
            </a:pPr>
            <a:endParaRPr lang="en-GB" dirty="0">
              <a:solidFill>
                <a:schemeClr val="bg1">
                  <a:lumMod val="20000"/>
                  <a:lumOff val="80000"/>
                </a:schemeClr>
              </a:solidFill>
              <a:latin typeface="+mn-lt"/>
            </a:endParaRPr>
          </a:p>
          <a:p>
            <a:pPr lvl="0">
              <a:buClr>
                <a:schemeClr val="bg1">
                  <a:lumMod val="20000"/>
                  <a:lumOff val="80000"/>
                </a:schemeClr>
              </a:buClr>
            </a:pPr>
            <a:r>
              <a:rPr lang="en-GB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+mn-lt"/>
              </a:rPr>
              <a:t>Several </a:t>
            </a:r>
            <a:r>
              <a:rPr lang="en-GB" dirty="0">
                <a:solidFill>
                  <a:schemeClr val="bg1">
                    <a:lumMod val="20000"/>
                    <a:lumOff val="80000"/>
                  </a:schemeClr>
                </a:solidFill>
                <a:latin typeface="+mn-lt"/>
              </a:rPr>
              <a:t>routes depending on use and customer </a:t>
            </a:r>
            <a:r>
              <a:rPr lang="en-GB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+mn-lt"/>
              </a:rPr>
              <a:t>type</a:t>
            </a:r>
          </a:p>
          <a:p>
            <a:pPr lvl="0">
              <a:buClr>
                <a:schemeClr val="bg1">
                  <a:lumMod val="20000"/>
                  <a:lumOff val="80000"/>
                </a:schemeClr>
              </a:buClr>
            </a:pPr>
            <a:endParaRPr lang="en-GB" dirty="0">
              <a:solidFill>
                <a:schemeClr val="bg1">
                  <a:lumMod val="20000"/>
                  <a:lumOff val="80000"/>
                </a:schemeClr>
              </a:solidFill>
              <a:latin typeface="+mn-lt"/>
            </a:endParaRPr>
          </a:p>
          <a:p>
            <a:pPr lvl="0">
              <a:buClr>
                <a:schemeClr val="bg1">
                  <a:lumMod val="20000"/>
                  <a:lumOff val="80000"/>
                </a:schemeClr>
              </a:buClr>
            </a:pPr>
            <a:r>
              <a:rPr lang="en-GB" dirty="0">
                <a:solidFill>
                  <a:schemeClr val="bg1">
                    <a:lumMod val="20000"/>
                    <a:lumOff val="80000"/>
                  </a:schemeClr>
                </a:solidFill>
                <a:latin typeface="+mn-lt"/>
              </a:rPr>
              <a:t>Formats – 80</a:t>
            </a:r>
            <a:r>
              <a:rPr lang="en-GB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+mn-lt"/>
              </a:rPr>
              <a:t>% of requests provided electronically</a:t>
            </a:r>
            <a:endParaRPr lang="en-GB" dirty="0">
              <a:solidFill>
                <a:schemeClr val="bg1">
                  <a:lumMod val="20000"/>
                  <a:lumOff val="80000"/>
                </a:schemeClr>
              </a:solidFill>
              <a:latin typeface="+mn-lt"/>
            </a:endParaRPr>
          </a:p>
          <a:p>
            <a:pPr>
              <a:buClr>
                <a:schemeClr val="bg1">
                  <a:lumMod val="20000"/>
                  <a:lumOff val="80000"/>
                </a:schemeClr>
              </a:buClr>
            </a:pPr>
            <a:endParaRPr lang="en-GB" dirty="0">
              <a:latin typeface="+mn-lt"/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544513" eaLnBrk="0" hangingPunct="0"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544513" eaLnBrk="0" hangingPunct="0"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544513" eaLnBrk="0" hangingPunct="0"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544513" eaLnBrk="0" hangingPunct="0"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544513" eaLnBrk="0" hangingPunct="0"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5445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5445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5445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5445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C41026A6-056C-4350-B458-BBA9B2D3E3CE}" type="slidenum">
              <a:rPr lang="en-US" sz="1400">
                <a:latin typeface="Calibri" pitchFamily="34" charset="0"/>
              </a:rPr>
              <a:pPr eaLnBrk="1" hangingPunct="1"/>
              <a:t>3</a:t>
            </a:fld>
            <a:endParaRPr lang="en-US" sz="1400">
              <a:latin typeface="Calibri" pitchFamily="34" charset="0"/>
            </a:endParaRPr>
          </a:p>
        </p:txBody>
      </p:sp>
      <p:sp>
        <p:nvSpPr>
          <p:cNvPr id="7171" name=" 2"/>
          <p:cNvSpPr>
            <a:spLocks noGrp="1"/>
          </p:cNvSpPr>
          <p:nvPr/>
        </p:nvSpPr>
        <p:spPr bwMode="auto">
          <a:xfrm>
            <a:off x="609600" y="1600200"/>
            <a:ext cx="10975975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" name="Content Placeholder 1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997"/>
          <a:stretch/>
        </p:blipFill>
        <p:spPr bwMode="auto">
          <a:xfrm>
            <a:off x="9660835" y="0"/>
            <a:ext cx="2534478" cy="6838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03121" y="158810"/>
            <a:ext cx="520072" cy="10078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+mn-lt"/>
              </a:rPr>
              <a:t>It’s never simple is it… </a:t>
            </a:r>
            <a:endParaRPr lang="en-GB" b="1" dirty="0">
              <a:solidFill>
                <a:schemeClr val="bg1">
                  <a:lumMod val="20000"/>
                  <a:lumOff val="80000"/>
                </a:schemeClr>
              </a:solidFill>
              <a:latin typeface="+mn-lt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095898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17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544513" eaLnBrk="0" hangingPunct="0"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544513" eaLnBrk="0" hangingPunct="0"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544513" eaLnBrk="0" hangingPunct="0"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544513" eaLnBrk="0" hangingPunct="0"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544513" eaLnBrk="0" hangingPunct="0"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5445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5445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5445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5445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C41026A6-056C-4350-B458-BBA9B2D3E3CE}" type="slidenum">
              <a:rPr lang="en-US" sz="1400">
                <a:latin typeface="Calibri" pitchFamily="34" charset="0"/>
              </a:rPr>
              <a:pPr eaLnBrk="1" hangingPunct="1"/>
              <a:t>4</a:t>
            </a:fld>
            <a:endParaRPr lang="en-US" sz="1400">
              <a:latin typeface="Calibri" pitchFamily="34" charset="0"/>
            </a:endParaRPr>
          </a:p>
        </p:txBody>
      </p:sp>
      <p:sp>
        <p:nvSpPr>
          <p:cNvPr id="7171" name=" 2"/>
          <p:cNvSpPr>
            <a:spLocks noGrp="1"/>
          </p:cNvSpPr>
          <p:nvPr/>
        </p:nvSpPr>
        <p:spPr bwMode="auto">
          <a:xfrm>
            <a:off x="609600" y="1600200"/>
            <a:ext cx="10975975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" name="Content Placeholder 11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997"/>
          <a:stretch/>
        </p:blipFill>
        <p:spPr bwMode="auto">
          <a:xfrm>
            <a:off x="9660835" y="0"/>
            <a:ext cx="2534478" cy="6838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503121" y="158810"/>
            <a:ext cx="520072" cy="100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00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Many routes to providing content</a:t>
            </a:r>
            <a:endParaRPr lang="en-GB" b="1" dirty="0">
              <a:solidFill>
                <a:schemeClr val="bg1">
                  <a:lumMod val="20000"/>
                  <a:lumOff val="80000"/>
                </a:schemeClr>
              </a:solidFill>
              <a:latin typeface="+mj-lt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675770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ED3DC-378C-4D78-A54F-5AC8AD2F5278}" type="slidenum">
              <a:rPr lang="en-GB" smtClean="0"/>
              <a:t>5</a:t>
            </a:fld>
            <a:endParaRPr lang="en-GB"/>
          </a:p>
        </p:txBody>
      </p:sp>
      <p:pic>
        <p:nvPicPr>
          <p:cNvPr id="5" name="Content Placeholder 11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997"/>
          <a:stretch/>
        </p:blipFill>
        <p:spPr bwMode="auto">
          <a:xfrm>
            <a:off x="9660835" y="0"/>
            <a:ext cx="2534478" cy="6838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503121" y="158810"/>
            <a:ext cx="520072" cy="100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21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bg1">
                    <a:lumMod val="20000"/>
                    <a:lumOff val="80000"/>
                  </a:schemeClr>
                </a:solidFill>
                <a:latin typeface="+mn-lt"/>
              </a:rPr>
              <a:t>Accessible C</a:t>
            </a:r>
            <a:r>
              <a:rPr lang="en-GB" b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+mn-lt"/>
              </a:rPr>
              <a:t>opies – For Disabled </a:t>
            </a:r>
            <a:r>
              <a:rPr lang="en-GB" b="1" dirty="0">
                <a:solidFill>
                  <a:schemeClr val="bg1">
                    <a:lumMod val="20000"/>
                    <a:lumOff val="80000"/>
                  </a:schemeClr>
                </a:solidFill>
                <a:latin typeface="+mn-lt"/>
              </a:rPr>
              <a:t>U</a:t>
            </a:r>
            <a:r>
              <a:rPr lang="en-GB" b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+mn-lt"/>
              </a:rPr>
              <a:t>sers</a:t>
            </a:r>
            <a:endParaRPr lang="en-GB" b="1" dirty="0">
              <a:solidFill>
                <a:schemeClr val="bg1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GB" sz="22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+mn-lt"/>
              </a:rPr>
              <a:t>s31A – s31F CDPA</a:t>
            </a:r>
          </a:p>
          <a:p>
            <a:pPr lvl="1"/>
            <a:r>
              <a:rPr lang="en-GB" sz="22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+mn-lt"/>
              </a:rPr>
              <a:t>Marrakesh Treaty changes – impact of </a:t>
            </a:r>
            <a:r>
              <a:rPr lang="en-GB" sz="2200" dirty="0" err="1" smtClean="0">
                <a:solidFill>
                  <a:schemeClr val="bg1">
                    <a:lumMod val="20000"/>
                    <a:lumOff val="80000"/>
                  </a:schemeClr>
                </a:solidFill>
                <a:latin typeface="+mn-lt"/>
              </a:rPr>
              <a:t>Brexit</a:t>
            </a:r>
            <a:r>
              <a:rPr lang="en-GB" sz="22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+mn-lt"/>
              </a:rPr>
              <a:t>… </a:t>
            </a:r>
            <a:endParaRPr lang="en-GB" sz="2200" dirty="0">
              <a:solidFill>
                <a:schemeClr val="bg1">
                  <a:lumMod val="20000"/>
                  <a:lumOff val="80000"/>
                </a:schemeClr>
              </a:solidFill>
              <a:latin typeface="+mn-lt"/>
            </a:endParaRPr>
          </a:p>
          <a:p>
            <a:pPr lvl="1"/>
            <a:r>
              <a:rPr lang="en-GB" sz="22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+mn-lt"/>
              </a:rPr>
              <a:t>Legal </a:t>
            </a:r>
            <a:r>
              <a:rPr lang="en-GB" sz="2200" dirty="0">
                <a:solidFill>
                  <a:schemeClr val="bg1">
                    <a:lumMod val="20000"/>
                    <a:lumOff val="80000"/>
                  </a:schemeClr>
                </a:solidFill>
                <a:latin typeface="+mn-lt"/>
              </a:rPr>
              <a:t>deposit restrictions</a:t>
            </a:r>
          </a:p>
          <a:p>
            <a:pPr lvl="1"/>
            <a:r>
              <a:rPr lang="en-GB" sz="2200" dirty="0">
                <a:solidFill>
                  <a:schemeClr val="bg1">
                    <a:lumMod val="20000"/>
                    <a:lumOff val="80000"/>
                  </a:schemeClr>
                </a:solidFill>
                <a:latin typeface="+mn-lt"/>
              </a:rPr>
              <a:t>Paperwork requirement </a:t>
            </a:r>
            <a:r>
              <a:rPr lang="en-GB" sz="22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+mn-lt"/>
              </a:rPr>
              <a:t>to track requests</a:t>
            </a:r>
          </a:p>
          <a:p>
            <a:pPr marL="219075" lvl="1" indent="0">
              <a:buNone/>
            </a:pPr>
            <a:endParaRPr lang="en-GB" sz="2200" dirty="0">
              <a:solidFill>
                <a:schemeClr val="bg1">
                  <a:lumMod val="20000"/>
                  <a:lumOff val="80000"/>
                </a:schemeClr>
              </a:solidFill>
              <a:latin typeface="+mn-lt"/>
            </a:endParaRPr>
          </a:p>
          <a:p>
            <a:pPr lvl="1"/>
            <a:r>
              <a:rPr lang="en-GB" sz="22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+mn-lt"/>
              </a:rPr>
              <a:t>Pilot of new centralised system </a:t>
            </a:r>
          </a:p>
          <a:p>
            <a:pPr lvl="2"/>
            <a:r>
              <a:rPr lang="en-GB" sz="22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+mn-lt"/>
              </a:rPr>
              <a:t>Single dedicated account</a:t>
            </a:r>
          </a:p>
          <a:p>
            <a:pPr lvl="2"/>
            <a:r>
              <a:rPr lang="en-GB" sz="22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+mn-lt"/>
              </a:rPr>
              <a:t>Single blanket request form </a:t>
            </a:r>
          </a:p>
          <a:p>
            <a:pPr lvl="2"/>
            <a:r>
              <a:rPr lang="en-GB" sz="22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+mn-lt"/>
              </a:rPr>
              <a:t>More transparent pricing </a:t>
            </a:r>
            <a:endParaRPr lang="en-GB" sz="2200" dirty="0">
              <a:solidFill>
                <a:schemeClr val="bg1">
                  <a:lumMod val="20000"/>
                  <a:lumOff val="80000"/>
                </a:schemeClr>
              </a:solidFill>
              <a:latin typeface="+mn-lt"/>
            </a:endParaRPr>
          </a:p>
          <a:p>
            <a:endParaRPr lang="en-GB" dirty="0">
              <a:latin typeface="+mn-lt"/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544513" eaLnBrk="0" hangingPunct="0"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544513" eaLnBrk="0" hangingPunct="0"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544513" eaLnBrk="0" hangingPunct="0"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544513" eaLnBrk="0" hangingPunct="0"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544513" eaLnBrk="0" hangingPunct="0"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5445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5445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5445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5445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C41026A6-056C-4350-B458-BBA9B2D3E3CE}" type="slidenum">
              <a:rPr lang="en-US" sz="1400">
                <a:latin typeface="Calibri" pitchFamily="34" charset="0"/>
              </a:rPr>
              <a:pPr eaLnBrk="1" hangingPunct="1"/>
              <a:t>6</a:t>
            </a:fld>
            <a:endParaRPr lang="en-US" sz="1400">
              <a:latin typeface="Calibri" pitchFamily="34" charset="0"/>
            </a:endParaRPr>
          </a:p>
        </p:txBody>
      </p:sp>
      <p:sp>
        <p:nvSpPr>
          <p:cNvPr id="7171" name=" 2"/>
          <p:cNvSpPr>
            <a:spLocks noGrp="1"/>
          </p:cNvSpPr>
          <p:nvPr/>
        </p:nvSpPr>
        <p:spPr bwMode="auto">
          <a:xfrm>
            <a:off x="609600" y="1600200"/>
            <a:ext cx="10975975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" name="Content Placeholder 1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997"/>
          <a:stretch/>
        </p:blipFill>
        <p:spPr bwMode="auto">
          <a:xfrm>
            <a:off x="9660835" y="0"/>
            <a:ext cx="2534478" cy="6838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03121" y="158810"/>
            <a:ext cx="520072" cy="1007843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5331053" y="5719992"/>
            <a:ext cx="891021" cy="764968"/>
            <a:chOff x="766770" y="1711960"/>
            <a:chExt cx="891021" cy="764968"/>
          </a:xfrm>
        </p:grpSpPr>
        <p:sp>
          <p:nvSpPr>
            <p:cNvPr id="37" name="Hexagon 36"/>
            <p:cNvSpPr/>
            <p:nvPr/>
          </p:nvSpPr>
          <p:spPr>
            <a:xfrm>
              <a:off x="766770" y="1711960"/>
              <a:ext cx="891021" cy="764968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8" name="Hexagon 4"/>
            <p:cNvSpPr txBox="1"/>
            <p:nvPr/>
          </p:nvSpPr>
          <p:spPr>
            <a:xfrm>
              <a:off x="904769" y="1830436"/>
              <a:ext cx="615023" cy="5280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40640" rIns="0" bIns="40640" numCol="1" spcCol="1270" anchor="ctr" anchorCtr="0">
              <a:noAutofit/>
            </a:bodyPr>
            <a:lstStyle/>
            <a:p>
              <a:pPr lvl="0" algn="ctr" defTabSz="1422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3200" kern="1200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097823" y="5294647"/>
            <a:ext cx="891021" cy="764968"/>
            <a:chOff x="1533540" y="1286615"/>
            <a:chExt cx="891021" cy="764968"/>
          </a:xfrm>
        </p:grpSpPr>
        <p:sp>
          <p:nvSpPr>
            <p:cNvPr id="35" name="Hexagon 34"/>
            <p:cNvSpPr/>
            <p:nvPr/>
          </p:nvSpPr>
          <p:spPr>
            <a:xfrm>
              <a:off x="1533540" y="1286615"/>
              <a:ext cx="891021" cy="764968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6" name="Hexagon 6"/>
            <p:cNvSpPr txBox="1"/>
            <p:nvPr/>
          </p:nvSpPr>
          <p:spPr>
            <a:xfrm>
              <a:off x="1671539" y="1405091"/>
              <a:ext cx="615023" cy="5280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40640" rIns="0" bIns="40640" numCol="1" spcCol="1270" anchor="ctr" anchorCtr="0">
              <a:noAutofit/>
            </a:bodyPr>
            <a:lstStyle/>
            <a:p>
              <a:pPr lvl="0" algn="ctr" defTabSz="1422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3200" kern="1200" dirty="0"/>
            </a:p>
          </p:txBody>
        </p:sp>
      </p:grpSp>
      <p:sp>
        <p:nvSpPr>
          <p:cNvPr id="28" name="Hexagon 27"/>
          <p:cNvSpPr/>
          <p:nvPr/>
        </p:nvSpPr>
        <p:spPr>
          <a:xfrm>
            <a:off x="6864120" y="5718363"/>
            <a:ext cx="891021" cy="764968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9" name="Hexagon 28"/>
          <p:cNvSpPr/>
          <p:nvPr/>
        </p:nvSpPr>
        <p:spPr>
          <a:xfrm>
            <a:off x="6097823" y="4448844"/>
            <a:ext cx="891021" cy="764968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0" name="Hexagon 29"/>
          <p:cNvSpPr/>
          <p:nvPr/>
        </p:nvSpPr>
        <p:spPr>
          <a:xfrm>
            <a:off x="7630891" y="5302588"/>
            <a:ext cx="891021" cy="764968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1" name="Group 30"/>
          <p:cNvGrpSpPr/>
          <p:nvPr/>
        </p:nvGrpSpPr>
        <p:grpSpPr>
          <a:xfrm>
            <a:off x="7630891" y="4456989"/>
            <a:ext cx="891021" cy="764968"/>
            <a:chOff x="3066608" y="448957"/>
            <a:chExt cx="891021" cy="764968"/>
          </a:xfrm>
        </p:grpSpPr>
        <p:sp>
          <p:nvSpPr>
            <p:cNvPr id="33" name="Hexagon 32"/>
            <p:cNvSpPr/>
            <p:nvPr/>
          </p:nvSpPr>
          <p:spPr>
            <a:xfrm>
              <a:off x="3066608" y="448957"/>
              <a:ext cx="891021" cy="764968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4" name="Hexagon 11"/>
            <p:cNvSpPr txBox="1"/>
            <p:nvPr/>
          </p:nvSpPr>
          <p:spPr>
            <a:xfrm>
              <a:off x="3204607" y="567433"/>
              <a:ext cx="615023" cy="5280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40640" rIns="0" bIns="40640" numCol="1" spcCol="1270" anchor="ctr" anchorCtr="0">
              <a:noAutofit/>
            </a:bodyPr>
            <a:lstStyle/>
            <a:p>
              <a:pPr lvl="0" algn="ctr" defTabSz="1422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3200" kern="1200" dirty="0"/>
            </a:p>
          </p:txBody>
        </p:sp>
      </p:grpSp>
      <p:sp>
        <p:nvSpPr>
          <p:cNvPr id="32" name="Hexagon 31"/>
          <p:cNvSpPr/>
          <p:nvPr/>
        </p:nvSpPr>
        <p:spPr>
          <a:xfrm>
            <a:off x="8397661" y="4883759"/>
            <a:ext cx="891021" cy="764968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48158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bg1">
                    <a:lumMod val="20000"/>
                    <a:lumOff val="80000"/>
                  </a:schemeClr>
                </a:solidFill>
                <a:latin typeface="+mn-lt"/>
              </a:rPr>
              <a:t>Library </a:t>
            </a:r>
            <a:r>
              <a:rPr lang="en-GB" b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+mn-lt"/>
              </a:rPr>
              <a:t>Privilege</a:t>
            </a:r>
            <a:endParaRPr lang="en-GB" b="1" dirty="0">
              <a:solidFill>
                <a:schemeClr val="bg1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0126" cy="4525963"/>
          </a:xfrm>
        </p:spPr>
        <p:txBody>
          <a:bodyPr/>
          <a:lstStyle/>
          <a:p>
            <a:pPr lvl="1"/>
            <a:r>
              <a:rPr lang="en-GB" sz="22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+mn-lt"/>
              </a:rPr>
              <a:t>s42A – s43A CDPA</a:t>
            </a:r>
          </a:p>
          <a:p>
            <a:pPr lvl="1"/>
            <a:r>
              <a:rPr lang="en-GB" sz="2200" dirty="0">
                <a:solidFill>
                  <a:schemeClr val="bg1">
                    <a:lumMod val="20000"/>
                    <a:lumOff val="80000"/>
                  </a:schemeClr>
                </a:solidFill>
                <a:latin typeface="+mn-lt"/>
              </a:rPr>
              <a:t>Restricted to Private </a:t>
            </a:r>
            <a:r>
              <a:rPr lang="en-GB" sz="22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+mn-lt"/>
              </a:rPr>
              <a:t>Study </a:t>
            </a:r>
            <a:r>
              <a:rPr lang="en-GB" sz="2200" dirty="0">
                <a:solidFill>
                  <a:schemeClr val="bg1">
                    <a:lumMod val="20000"/>
                    <a:lumOff val="80000"/>
                  </a:schemeClr>
                </a:solidFill>
                <a:latin typeface="+mn-lt"/>
              </a:rPr>
              <a:t>or </a:t>
            </a:r>
            <a:r>
              <a:rPr lang="en-GB" sz="22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+mn-lt"/>
              </a:rPr>
              <a:t>Non-Commercial Use</a:t>
            </a:r>
            <a:endParaRPr lang="en-GB" sz="2200" dirty="0">
              <a:solidFill>
                <a:schemeClr val="bg1">
                  <a:lumMod val="20000"/>
                  <a:lumOff val="80000"/>
                </a:schemeClr>
              </a:solidFill>
              <a:latin typeface="+mn-lt"/>
            </a:endParaRPr>
          </a:p>
          <a:p>
            <a:pPr lvl="1"/>
            <a:r>
              <a:rPr lang="en-GB" sz="2200" dirty="0">
                <a:solidFill>
                  <a:schemeClr val="bg1">
                    <a:lumMod val="20000"/>
                    <a:lumOff val="80000"/>
                  </a:schemeClr>
                </a:solidFill>
                <a:latin typeface="+mn-lt"/>
              </a:rPr>
              <a:t>A ‘reasonable amount’ or the whole </a:t>
            </a:r>
            <a:r>
              <a:rPr lang="en-GB" sz="22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+mn-lt"/>
              </a:rPr>
              <a:t>work</a:t>
            </a:r>
          </a:p>
          <a:p>
            <a:pPr lvl="1"/>
            <a:r>
              <a:rPr lang="en-GB" sz="2200" dirty="0">
                <a:solidFill>
                  <a:schemeClr val="bg1">
                    <a:lumMod val="20000"/>
                    <a:lumOff val="80000"/>
                  </a:schemeClr>
                </a:solidFill>
                <a:latin typeface="+mn-lt"/>
              </a:rPr>
              <a:t>Legal </a:t>
            </a:r>
            <a:r>
              <a:rPr lang="en-GB" sz="22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+mn-lt"/>
              </a:rPr>
              <a:t>Deposit </a:t>
            </a:r>
            <a:r>
              <a:rPr lang="en-GB" sz="2200" dirty="0">
                <a:solidFill>
                  <a:schemeClr val="bg1">
                    <a:lumMod val="20000"/>
                    <a:lumOff val="80000"/>
                  </a:schemeClr>
                </a:solidFill>
                <a:latin typeface="+mn-lt"/>
              </a:rPr>
              <a:t>/ </a:t>
            </a:r>
            <a:r>
              <a:rPr lang="en-GB" sz="22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+mn-lt"/>
              </a:rPr>
              <a:t>Non-Print Legal Deposit restrictions</a:t>
            </a:r>
            <a:endParaRPr lang="en-GB" sz="2200" dirty="0">
              <a:solidFill>
                <a:schemeClr val="bg1">
                  <a:lumMod val="20000"/>
                  <a:lumOff val="80000"/>
                </a:schemeClr>
              </a:solidFill>
              <a:latin typeface="+mn-lt"/>
            </a:endParaRPr>
          </a:p>
          <a:p>
            <a:pPr lvl="1"/>
            <a:endParaRPr lang="en-GB" sz="2200" dirty="0">
              <a:solidFill>
                <a:schemeClr val="bg1">
                  <a:lumMod val="20000"/>
                  <a:lumOff val="80000"/>
                </a:schemeClr>
              </a:solidFill>
              <a:latin typeface="+mn-lt"/>
            </a:endParaRPr>
          </a:p>
          <a:p>
            <a:pPr lvl="1"/>
            <a:r>
              <a:rPr lang="en-GB" sz="2200" dirty="0">
                <a:solidFill>
                  <a:schemeClr val="bg1">
                    <a:lumMod val="20000"/>
                    <a:lumOff val="80000"/>
                  </a:schemeClr>
                </a:solidFill>
                <a:latin typeface="+mn-lt"/>
              </a:rPr>
              <a:t>Declaration </a:t>
            </a:r>
            <a:r>
              <a:rPr lang="en-GB" sz="22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+mn-lt"/>
              </a:rPr>
              <a:t>– legal requirement</a:t>
            </a:r>
            <a:endParaRPr lang="en-GB" sz="2200" dirty="0">
              <a:solidFill>
                <a:schemeClr val="bg1">
                  <a:lumMod val="20000"/>
                  <a:lumOff val="80000"/>
                </a:schemeClr>
              </a:solidFill>
              <a:latin typeface="+mn-lt"/>
            </a:endParaRPr>
          </a:p>
          <a:p>
            <a:pPr lvl="1"/>
            <a:r>
              <a:rPr lang="en-GB" sz="22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+mn-lt"/>
              </a:rPr>
              <a:t>Mechanism – A document supply account required (ordering via BL On Demand, </a:t>
            </a:r>
            <a:r>
              <a:rPr lang="en-GB" sz="2200" dirty="0" err="1" smtClean="0">
                <a:solidFill>
                  <a:schemeClr val="bg1">
                    <a:lumMod val="20000"/>
                    <a:lumOff val="80000"/>
                  </a:schemeClr>
                </a:solidFill>
                <a:latin typeface="+mn-lt"/>
              </a:rPr>
              <a:t>ARTemail</a:t>
            </a:r>
            <a:r>
              <a:rPr lang="en-GB" sz="22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+mn-lt"/>
              </a:rPr>
              <a:t>, or APIs in library systems) </a:t>
            </a:r>
            <a:endParaRPr lang="en-GB" sz="2200" dirty="0">
              <a:solidFill>
                <a:schemeClr val="bg1">
                  <a:lumMod val="20000"/>
                  <a:lumOff val="80000"/>
                </a:schemeClr>
              </a:solidFill>
              <a:latin typeface="+mn-lt"/>
            </a:endParaRPr>
          </a:p>
          <a:p>
            <a:endParaRPr lang="en-GB" dirty="0">
              <a:latin typeface="+mn-lt"/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544513" eaLnBrk="0" hangingPunct="0"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544513" eaLnBrk="0" hangingPunct="0"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544513" eaLnBrk="0" hangingPunct="0"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544513" eaLnBrk="0" hangingPunct="0"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544513" eaLnBrk="0" hangingPunct="0"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5445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5445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5445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5445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C41026A6-056C-4350-B458-BBA9B2D3E3CE}" type="slidenum">
              <a:rPr lang="en-US" sz="1400">
                <a:latin typeface="Calibri" pitchFamily="34" charset="0"/>
              </a:rPr>
              <a:pPr eaLnBrk="1" hangingPunct="1"/>
              <a:t>7</a:t>
            </a:fld>
            <a:endParaRPr lang="en-US" sz="1400">
              <a:latin typeface="Calibri" pitchFamily="34" charset="0"/>
            </a:endParaRPr>
          </a:p>
        </p:txBody>
      </p:sp>
      <p:sp>
        <p:nvSpPr>
          <p:cNvPr id="7171" name=" 2"/>
          <p:cNvSpPr>
            <a:spLocks noGrp="1"/>
          </p:cNvSpPr>
          <p:nvPr/>
        </p:nvSpPr>
        <p:spPr bwMode="auto">
          <a:xfrm>
            <a:off x="609600" y="1600200"/>
            <a:ext cx="10975975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" name="Content Placeholder 1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997"/>
          <a:stretch/>
        </p:blipFill>
        <p:spPr bwMode="auto">
          <a:xfrm>
            <a:off x="9660835" y="0"/>
            <a:ext cx="2534478" cy="6838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03121" y="158810"/>
            <a:ext cx="520072" cy="1007843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7527380" y="1190585"/>
            <a:ext cx="891021" cy="764968"/>
            <a:chOff x="1533540" y="1286615"/>
            <a:chExt cx="891021" cy="764968"/>
          </a:xfrm>
        </p:grpSpPr>
        <p:sp>
          <p:nvSpPr>
            <p:cNvPr id="17" name="Hexagon 16"/>
            <p:cNvSpPr/>
            <p:nvPr/>
          </p:nvSpPr>
          <p:spPr>
            <a:xfrm>
              <a:off x="1533540" y="1286615"/>
              <a:ext cx="891021" cy="764968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Hexagon 4"/>
            <p:cNvSpPr txBox="1"/>
            <p:nvPr/>
          </p:nvSpPr>
          <p:spPr>
            <a:xfrm>
              <a:off x="1671539" y="1405091"/>
              <a:ext cx="615023" cy="5280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40640" rIns="0" bIns="40640" numCol="1" spcCol="1270" anchor="ctr" anchorCtr="0">
              <a:noAutofit/>
            </a:bodyPr>
            <a:lstStyle/>
            <a:p>
              <a:pPr lvl="0" algn="ctr" defTabSz="1422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3200" kern="1200" dirty="0"/>
            </a:p>
          </p:txBody>
        </p:sp>
      </p:grpSp>
      <p:sp>
        <p:nvSpPr>
          <p:cNvPr id="9" name="Hexagon 8"/>
          <p:cNvSpPr/>
          <p:nvPr/>
        </p:nvSpPr>
        <p:spPr>
          <a:xfrm>
            <a:off x="8293677" y="1614301"/>
            <a:ext cx="891021" cy="764968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0" name="Group 9"/>
          <p:cNvGrpSpPr/>
          <p:nvPr/>
        </p:nvGrpSpPr>
        <p:grpSpPr>
          <a:xfrm>
            <a:off x="6760610" y="770127"/>
            <a:ext cx="891021" cy="764968"/>
            <a:chOff x="766770" y="866157"/>
            <a:chExt cx="891021" cy="764968"/>
          </a:xfrm>
        </p:grpSpPr>
        <p:sp>
          <p:nvSpPr>
            <p:cNvPr id="15" name="Hexagon 14"/>
            <p:cNvSpPr/>
            <p:nvPr/>
          </p:nvSpPr>
          <p:spPr>
            <a:xfrm>
              <a:off x="766770" y="866157"/>
              <a:ext cx="891021" cy="764968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Hexagon 7"/>
            <p:cNvSpPr txBox="1"/>
            <p:nvPr/>
          </p:nvSpPr>
          <p:spPr>
            <a:xfrm>
              <a:off x="904769" y="984633"/>
              <a:ext cx="615023" cy="5280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40640" rIns="0" bIns="40640" numCol="1" spcCol="1270" anchor="ctr" anchorCtr="0">
              <a:noAutofit/>
            </a:bodyPr>
            <a:lstStyle/>
            <a:p>
              <a:pPr lvl="0" algn="ctr" defTabSz="1422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3200" kern="1200" dirty="0"/>
            </a:p>
          </p:txBody>
        </p:sp>
      </p:grpSp>
      <p:sp>
        <p:nvSpPr>
          <p:cNvPr id="11" name="Hexagon 10"/>
          <p:cNvSpPr/>
          <p:nvPr/>
        </p:nvSpPr>
        <p:spPr>
          <a:xfrm>
            <a:off x="7527380" y="344782"/>
            <a:ext cx="891021" cy="764968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2" name="Group 11"/>
          <p:cNvGrpSpPr/>
          <p:nvPr/>
        </p:nvGrpSpPr>
        <p:grpSpPr>
          <a:xfrm>
            <a:off x="8293677" y="768498"/>
            <a:ext cx="891021" cy="764968"/>
            <a:chOff x="2299837" y="864528"/>
            <a:chExt cx="891021" cy="764968"/>
          </a:xfrm>
        </p:grpSpPr>
        <p:sp>
          <p:nvSpPr>
            <p:cNvPr id="13" name="Hexagon 12"/>
            <p:cNvSpPr/>
            <p:nvPr/>
          </p:nvSpPr>
          <p:spPr>
            <a:xfrm>
              <a:off x="2299837" y="864528"/>
              <a:ext cx="891021" cy="764968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Hexagon 10"/>
            <p:cNvSpPr txBox="1"/>
            <p:nvPr/>
          </p:nvSpPr>
          <p:spPr>
            <a:xfrm>
              <a:off x="2437836" y="983004"/>
              <a:ext cx="615023" cy="5280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40640" rIns="0" bIns="40640" numCol="1" spcCol="1270" anchor="ctr" anchorCtr="0">
              <a:noAutofit/>
            </a:bodyPr>
            <a:lstStyle/>
            <a:p>
              <a:pPr lvl="0" algn="ctr" defTabSz="1422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3200" kern="1200" dirty="0"/>
            </a:p>
          </p:txBody>
        </p:sp>
      </p:grpSp>
      <p:sp>
        <p:nvSpPr>
          <p:cNvPr id="19" name="Hexagon 18"/>
          <p:cNvSpPr/>
          <p:nvPr/>
        </p:nvSpPr>
        <p:spPr>
          <a:xfrm>
            <a:off x="457200" y="5899089"/>
            <a:ext cx="891021" cy="764968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0" name="Group 19"/>
          <p:cNvGrpSpPr/>
          <p:nvPr/>
        </p:nvGrpSpPr>
        <p:grpSpPr>
          <a:xfrm>
            <a:off x="457200" y="5053490"/>
            <a:ext cx="891021" cy="764968"/>
            <a:chOff x="3066608" y="448957"/>
            <a:chExt cx="891021" cy="764968"/>
          </a:xfrm>
        </p:grpSpPr>
        <p:sp>
          <p:nvSpPr>
            <p:cNvPr id="22" name="Hexagon 21"/>
            <p:cNvSpPr/>
            <p:nvPr/>
          </p:nvSpPr>
          <p:spPr>
            <a:xfrm>
              <a:off x="3066608" y="448957"/>
              <a:ext cx="891021" cy="764968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Hexagon 5"/>
            <p:cNvSpPr txBox="1"/>
            <p:nvPr/>
          </p:nvSpPr>
          <p:spPr>
            <a:xfrm>
              <a:off x="3204607" y="567433"/>
              <a:ext cx="615023" cy="5280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40640" rIns="0" bIns="40640" numCol="1" spcCol="1270" anchor="ctr" anchorCtr="0">
              <a:noAutofit/>
            </a:bodyPr>
            <a:lstStyle/>
            <a:p>
              <a:pPr lvl="0" algn="ctr" defTabSz="1422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3200" kern="1200" dirty="0"/>
            </a:p>
          </p:txBody>
        </p:sp>
      </p:grpSp>
      <p:sp>
        <p:nvSpPr>
          <p:cNvPr id="21" name="Hexagon 20"/>
          <p:cNvSpPr/>
          <p:nvPr/>
        </p:nvSpPr>
        <p:spPr>
          <a:xfrm>
            <a:off x="1223970" y="5480260"/>
            <a:ext cx="891021" cy="764968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13554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bg1">
                    <a:lumMod val="20000"/>
                    <a:lumOff val="80000"/>
                  </a:schemeClr>
                </a:solidFill>
                <a:latin typeface="+mn-lt"/>
              </a:rPr>
              <a:t>Judicial </a:t>
            </a:r>
            <a:r>
              <a:rPr lang="en-GB" b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+mn-lt"/>
              </a:rPr>
              <a:t>Proceedings</a:t>
            </a:r>
            <a:endParaRPr lang="en-GB" b="1" dirty="0">
              <a:solidFill>
                <a:schemeClr val="bg1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GB" sz="2800" dirty="0" smtClean="0">
              <a:solidFill>
                <a:schemeClr val="bg1">
                  <a:lumMod val="20000"/>
                  <a:lumOff val="80000"/>
                </a:schemeClr>
              </a:solidFill>
              <a:latin typeface="+mn-lt"/>
            </a:endParaRPr>
          </a:p>
          <a:p>
            <a:pPr lvl="1"/>
            <a:endParaRPr lang="en-GB" sz="2800" dirty="0">
              <a:solidFill>
                <a:schemeClr val="bg1">
                  <a:lumMod val="20000"/>
                  <a:lumOff val="80000"/>
                </a:schemeClr>
              </a:solidFill>
              <a:latin typeface="+mn-lt"/>
            </a:endParaRPr>
          </a:p>
          <a:p>
            <a:pPr lvl="1"/>
            <a:r>
              <a:rPr lang="en-GB" sz="22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+mn-lt"/>
              </a:rPr>
              <a:t>Orders </a:t>
            </a:r>
            <a:r>
              <a:rPr lang="en-GB" sz="2200" dirty="0">
                <a:solidFill>
                  <a:schemeClr val="bg1">
                    <a:lumMod val="20000"/>
                    <a:lumOff val="80000"/>
                  </a:schemeClr>
                </a:solidFill>
                <a:latin typeface="+mn-lt"/>
              </a:rPr>
              <a:t>via BL On Demand </a:t>
            </a:r>
            <a:endParaRPr lang="en-GB" sz="2200" dirty="0" smtClean="0">
              <a:solidFill>
                <a:schemeClr val="bg1">
                  <a:lumMod val="20000"/>
                  <a:lumOff val="80000"/>
                </a:schemeClr>
              </a:solidFill>
              <a:latin typeface="+mn-lt"/>
            </a:endParaRPr>
          </a:p>
          <a:p>
            <a:pPr lvl="2"/>
            <a:r>
              <a:rPr lang="en-GB" sz="22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+mn-lt"/>
              </a:rPr>
              <a:t>Though separate </a:t>
            </a:r>
            <a:r>
              <a:rPr lang="en-GB" sz="2200" dirty="0">
                <a:solidFill>
                  <a:schemeClr val="bg1">
                    <a:lumMod val="20000"/>
                    <a:lumOff val="80000"/>
                  </a:schemeClr>
                </a:solidFill>
                <a:latin typeface="+mn-lt"/>
              </a:rPr>
              <a:t>account to Library Privilege account as often </a:t>
            </a:r>
            <a:r>
              <a:rPr lang="en-GB" sz="22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+mn-lt"/>
              </a:rPr>
              <a:t>commercial </a:t>
            </a:r>
            <a:endParaRPr lang="en-GB" sz="2200" dirty="0">
              <a:solidFill>
                <a:schemeClr val="bg1">
                  <a:lumMod val="20000"/>
                  <a:lumOff val="80000"/>
                </a:schemeClr>
              </a:solidFill>
              <a:latin typeface="+mn-lt"/>
            </a:endParaRPr>
          </a:p>
          <a:p>
            <a:pPr lvl="1"/>
            <a:endParaRPr lang="en-GB" sz="2200" dirty="0">
              <a:solidFill>
                <a:schemeClr val="bg1">
                  <a:lumMod val="20000"/>
                  <a:lumOff val="80000"/>
                </a:schemeClr>
              </a:solidFill>
              <a:latin typeface="+mn-lt"/>
            </a:endParaRPr>
          </a:p>
          <a:p>
            <a:pPr lvl="1"/>
            <a:r>
              <a:rPr lang="en-GB" sz="2200" dirty="0">
                <a:solidFill>
                  <a:schemeClr val="bg1">
                    <a:lumMod val="20000"/>
                    <a:lumOff val="80000"/>
                  </a:schemeClr>
                </a:solidFill>
                <a:latin typeface="+mn-lt"/>
              </a:rPr>
              <a:t>Paperwork – BL </a:t>
            </a:r>
            <a:r>
              <a:rPr lang="en-GB" sz="22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+mn-lt"/>
              </a:rPr>
              <a:t>requirement, </a:t>
            </a:r>
            <a:r>
              <a:rPr lang="en-GB" sz="2200" dirty="0">
                <a:solidFill>
                  <a:schemeClr val="bg1">
                    <a:lumMod val="20000"/>
                    <a:lumOff val="80000"/>
                  </a:schemeClr>
                </a:solidFill>
                <a:latin typeface="+mn-lt"/>
              </a:rPr>
              <a:t>not </a:t>
            </a:r>
            <a:r>
              <a:rPr lang="en-GB" sz="22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+mn-lt"/>
              </a:rPr>
              <a:t>legislative</a:t>
            </a:r>
          </a:p>
          <a:p>
            <a:pPr lvl="1"/>
            <a:endParaRPr lang="en-GB" sz="2800" dirty="0" smtClean="0">
              <a:solidFill>
                <a:schemeClr val="bg1">
                  <a:lumMod val="20000"/>
                  <a:lumOff val="80000"/>
                </a:schemeClr>
              </a:solidFill>
              <a:latin typeface="+mn-lt"/>
            </a:endParaRPr>
          </a:p>
          <a:p>
            <a:endParaRPr lang="en-GB" dirty="0">
              <a:latin typeface="+mn-lt"/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544513" eaLnBrk="0" hangingPunct="0"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544513" eaLnBrk="0" hangingPunct="0"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544513" eaLnBrk="0" hangingPunct="0"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544513" eaLnBrk="0" hangingPunct="0"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544513" eaLnBrk="0" hangingPunct="0"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5445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5445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5445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5445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C41026A6-056C-4350-B458-BBA9B2D3E3CE}" type="slidenum">
              <a:rPr lang="en-US" sz="1400">
                <a:latin typeface="Calibri" pitchFamily="34" charset="0"/>
              </a:rPr>
              <a:pPr eaLnBrk="1" hangingPunct="1"/>
              <a:t>8</a:t>
            </a:fld>
            <a:endParaRPr lang="en-US" sz="1400">
              <a:latin typeface="Calibri" pitchFamily="34" charset="0"/>
            </a:endParaRPr>
          </a:p>
        </p:txBody>
      </p:sp>
      <p:sp>
        <p:nvSpPr>
          <p:cNvPr id="7171" name=" 2"/>
          <p:cNvSpPr>
            <a:spLocks noGrp="1"/>
          </p:cNvSpPr>
          <p:nvPr/>
        </p:nvSpPr>
        <p:spPr bwMode="auto">
          <a:xfrm>
            <a:off x="609600" y="1600200"/>
            <a:ext cx="10975975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" name="Content Placeholder 1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997"/>
          <a:stretch/>
        </p:blipFill>
        <p:spPr bwMode="auto">
          <a:xfrm>
            <a:off x="9660835" y="0"/>
            <a:ext cx="2534478" cy="6838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03121" y="158810"/>
            <a:ext cx="520072" cy="1007843"/>
          </a:xfrm>
          <a:prstGeom prst="rect">
            <a:avLst/>
          </a:prstGeom>
        </p:spPr>
      </p:pic>
      <p:sp>
        <p:nvSpPr>
          <p:cNvPr id="8" name="Hexagon 7"/>
          <p:cNvSpPr/>
          <p:nvPr/>
        </p:nvSpPr>
        <p:spPr>
          <a:xfrm>
            <a:off x="5495942" y="5741150"/>
            <a:ext cx="891021" cy="764968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9" name="Group 8"/>
          <p:cNvGrpSpPr/>
          <p:nvPr/>
        </p:nvGrpSpPr>
        <p:grpSpPr>
          <a:xfrm>
            <a:off x="7029482" y="5738707"/>
            <a:ext cx="891021" cy="764968"/>
            <a:chOff x="1533540" y="1286615"/>
            <a:chExt cx="891021" cy="764968"/>
          </a:xfrm>
        </p:grpSpPr>
        <p:sp>
          <p:nvSpPr>
            <p:cNvPr id="15" name="Hexagon 14"/>
            <p:cNvSpPr/>
            <p:nvPr/>
          </p:nvSpPr>
          <p:spPr>
            <a:xfrm>
              <a:off x="1533540" y="1286615"/>
              <a:ext cx="891021" cy="764968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Hexagon 5"/>
            <p:cNvSpPr txBox="1"/>
            <p:nvPr/>
          </p:nvSpPr>
          <p:spPr>
            <a:xfrm>
              <a:off x="1671539" y="1405091"/>
              <a:ext cx="615023" cy="5280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40640" rIns="0" bIns="40640" numCol="1" spcCol="1270" anchor="ctr" anchorCtr="0">
              <a:noAutofit/>
            </a:bodyPr>
            <a:lstStyle/>
            <a:p>
              <a:pPr lvl="0" algn="ctr" defTabSz="1422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3200" kern="1200" dirty="0"/>
            </a:p>
          </p:txBody>
        </p:sp>
      </p:grpSp>
      <p:sp>
        <p:nvSpPr>
          <p:cNvPr id="10" name="Hexagon 9"/>
          <p:cNvSpPr/>
          <p:nvPr/>
        </p:nvSpPr>
        <p:spPr>
          <a:xfrm>
            <a:off x="7029482" y="4892904"/>
            <a:ext cx="891021" cy="764968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1" name="Group 10"/>
          <p:cNvGrpSpPr/>
          <p:nvPr/>
        </p:nvGrpSpPr>
        <p:grpSpPr>
          <a:xfrm>
            <a:off x="7795779" y="5316620"/>
            <a:ext cx="891021" cy="764968"/>
            <a:chOff x="2299837" y="864528"/>
            <a:chExt cx="891021" cy="764968"/>
          </a:xfrm>
        </p:grpSpPr>
        <p:sp>
          <p:nvSpPr>
            <p:cNvPr id="13" name="Hexagon 12"/>
            <p:cNvSpPr/>
            <p:nvPr/>
          </p:nvSpPr>
          <p:spPr>
            <a:xfrm>
              <a:off x="2299837" y="864528"/>
              <a:ext cx="891021" cy="764968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Hexagon 8"/>
            <p:cNvSpPr txBox="1"/>
            <p:nvPr/>
          </p:nvSpPr>
          <p:spPr>
            <a:xfrm>
              <a:off x="2437836" y="983004"/>
              <a:ext cx="615023" cy="5280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40640" rIns="0" bIns="40640" numCol="1" spcCol="1270" anchor="ctr" anchorCtr="0">
              <a:noAutofit/>
            </a:bodyPr>
            <a:lstStyle/>
            <a:p>
              <a:pPr lvl="0" algn="ctr" defTabSz="1422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3200" kern="1200" dirty="0"/>
            </a:p>
          </p:txBody>
        </p:sp>
      </p:grpSp>
      <p:sp>
        <p:nvSpPr>
          <p:cNvPr id="12" name="Hexagon 11"/>
          <p:cNvSpPr/>
          <p:nvPr/>
        </p:nvSpPr>
        <p:spPr>
          <a:xfrm>
            <a:off x="8562550" y="5746648"/>
            <a:ext cx="891021" cy="764968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7" name="Group 16"/>
          <p:cNvGrpSpPr/>
          <p:nvPr/>
        </p:nvGrpSpPr>
        <p:grpSpPr>
          <a:xfrm>
            <a:off x="-405832" y="1005492"/>
            <a:ext cx="891021" cy="764968"/>
            <a:chOff x="2299837" y="864528"/>
            <a:chExt cx="891021" cy="764968"/>
          </a:xfrm>
        </p:grpSpPr>
        <p:sp>
          <p:nvSpPr>
            <p:cNvPr id="18" name="Hexagon 17"/>
            <p:cNvSpPr/>
            <p:nvPr/>
          </p:nvSpPr>
          <p:spPr>
            <a:xfrm>
              <a:off x="2299837" y="864528"/>
              <a:ext cx="891021" cy="764968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Hexagon 8"/>
            <p:cNvSpPr txBox="1"/>
            <p:nvPr/>
          </p:nvSpPr>
          <p:spPr>
            <a:xfrm>
              <a:off x="2437836" y="983004"/>
              <a:ext cx="615023" cy="5280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40640" rIns="0" bIns="40640" numCol="1" spcCol="1270" anchor="ctr" anchorCtr="0">
              <a:noAutofit/>
            </a:bodyPr>
            <a:lstStyle/>
            <a:p>
              <a:pPr lvl="0" algn="ctr" defTabSz="1422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3200" kern="1200" dirty="0"/>
            </a:p>
          </p:txBody>
        </p:sp>
      </p:grpSp>
      <p:sp>
        <p:nvSpPr>
          <p:cNvPr id="20" name="Hexagon 19"/>
          <p:cNvSpPr/>
          <p:nvPr/>
        </p:nvSpPr>
        <p:spPr>
          <a:xfrm>
            <a:off x="285080" y="1672130"/>
            <a:ext cx="891021" cy="764968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5275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+mn-lt"/>
              </a:rPr>
              <a:t>Lending</a:t>
            </a:r>
            <a:endParaRPr lang="en-GB" b="1" dirty="0">
              <a:solidFill>
                <a:schemeClr val="bg1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bg1">
                  <a:lumMod val="20000"/>
                  <a:lumOff val="80000"/>
                </a:schemeClr>
              </a:buClr>
            </a:pPr>
            <a:r>
              <a:rPr lang="en-GB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+mn-lt"/>
              </a:rPr>
              <a:t>We only lend from </a:t>
            </a:r>
            <a:r>
              <a:rPr lang="en-GB" dirty="0">
                <a:solidFill>
                  <a:schemeClr val="bg1">
                    <a:lumMod val="20000"/>
                    <a:lumOff val="80000"/>
                  </a:schemeClr>
                </a:solidFill>
                <a:latin typeface="+mn-lt"/>
              </a:rPr>
              <a:t>our </a:t>
            </a:r>
            <a:r>
              <a:rPr lang="en-GB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+mn-lt"/>
              </a:rPr>
              <a:t>Document Supply Collection (used to be known as national </a:t>
            </a:r>
            <a:r>
              <a:rPr lang="en-GB" dirty="0">
                <a:solidFill>
                  <a:schemeClr val="bg1">
                    <a:lumMod val="20000"/>
                    <a:lumOff val="80000"/>
                  </a:schemeClr>
                </a:solidFill>
                <a:latin typeface="+mn-lt"/>
              </a:rPr>
              <a:t>lending collection) </a:t>
            </a:r>
            <a:endParaRPr lang="en-GB" dirty="0" smtClean="0">
              <a:solidFill>
                <a:schemeClr val="bg1">
                  <a:lumMod val="20000"/>
                  <a:lumOff val="80000"/>
                </a:schemeClr>
              </a:solidFill>
              <a:latin typeface="+mn-lt"/>
            </a:endParaRPr>
          </a:p>
          <a:p>
            <a:pPr>
              <a:buClr>
                <a:schemeClr val="bg1">
                  <a:lumMod val="20000"/>
                  <a:lumOff val="80000"/>
                </a:schemeClr>
              </a:buClr>
            </a:pPr>
            <a:r>
              <a:rPr lang="en-GB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+mn-lt"/>
              </a:rPr>
              <a:t>So not all our collection can be borrowed - Legal Deposit collection is especially restricted </a:t>
            </a:r>
          </a:p>
          <a:p>
            <a:pPr>
              <a:buClr>
                <a:schemeClr val="bg1">
                  <a:lumMod val="20000"/>
                  <a:lumOff val="80000"/>
                </a:schemeClr>
              </a:buClr>
            </a:pPr>
            <a:r>
              <a:rPr lang="en-GB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+mn-lt"/>
              </a:rPr>
              <a:t>Have had to implement cut-off </a:t>
            </a:r>
            <a:r>
              <a:rPr lang="en-GB" dirty="0">
                <a:solidFill>
                  <a:schemeClr val="bg1">
                    <a:lumMod val="20000"/>
                    <a:lumOff val="80000"/>
                  </a:schemeClr>
                </a:solidFill>
                <a:latin typeface="+mn-lt"/>
              </a:rPr>
              <a:t>date </a:t>
            </a:r>
            <a:r>
              <a:rPr lang="en-GB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+mn-lt"/>
              </a:rPr>
              <a:t>to avoid damaging older items</a:t>
            </a:r>
            <a:endParaRPr lang="en-GB" dirty="0">
              <a:solidFill>
                <a:schemeClr val="bg1">
                  <a:lumMod val="20000"/>
                  <a:lumOff val="80000"/>
                </a:schemeClr>
              </a:solidFill>
              <a:latin typeface="+mn-lt"/>
            </a:endParaRPr>
          </a:p>
          <a:p>
            <a:pPr>
              <a:buClr>
                <a:schemeClr val="bg1">
                  <a:lumMod val="20000"/>
                  <a:lumOff val="80000"/>
                </a:schemeClr>
              </a:buClr>
            </a:pPr>
            <a:r>
              <a:rPr lang="en-GB" dirty="0">
                <a:solidFill>
                  <a:schemeClr val="bg1">
                    <a:lumMod val="20000"/>
                    <a:lumOff val="80000"/>
                  </a:schemeClr>
                </a:solidFill>
                <a:latin typeface="+mn-lt"/>
              </a:rPr>
              <a:t>Order via usual </a:t>
            </a:r>
            <a:r>
              <a:rPr lang="en-GB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+mn-lt"/>
              </a:rPr>
              <a:t>document supply routes</a:t>
            </a:r>
            <a:endParaRPr lang="en-GB" dirty="0">
              <a:solidFill>
                <a:schemeClr val="bg1">
                  <a:lumMod val="20000"/>
                  <a:lumOff val="80000"/>
                </a:schemeClr>
              </a:solidFill>
              <a:latin typeface="+mn-lt"/>
            </a:endParaRPr>
          </a:p>
          <a:p>
            <a:pPr>
              <a:buClr>
                <a:schemeClr val="bg1">
                  <a:lumMod val="20000"/>
                  <a:lumOff val="80000"/>
                </a:schemeClr>
              </a:buClr>
            </a:pPr>
            <a:endParaRPr lang="en-GB" dirty="0" smtClean="0">
              <a:solidFill>
                <a:schemeClr val="bg1">
                  <a:lumMod val="20000"/>
                  <a:lumOff val="80000"/>
                </a:schemeClr>
              </a:solidFill>
              <a:latin typeface="+mn-lt"/>
            </a:endParaRPr>
          </a:p>
          <a:p>
            <a:pPr>
              <a:buClr>
                <a:schemeClr val="bg1">
                  <a:lumMod val="20000"/>
                  <a:lumOff val="80000"/>
                </a:schemeClr>
              </a:buClr>
            </a:pPr>
            <a:r>
              <a:rPr lang="en-GB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+mn-lt"/>
              </a:rPr>
              <a:t>Order numbers have been dropping</a:t>
            </a:r>
          </a:p>
          <a:p>
            <a:pPr>
              <a:buClr>
                <a:schemeClr val="bg1">
                  <a:lumMod val="20000"/>
                  <a:lumOff val="80000"/>
                </a:schemeClr>
              </a:buClr>
            </a:pPr>
            <a:r>
              <a:rPr lang="en-GB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+mn-lt"/>
              </a:rPr>
              <a:t>Currently no e-lending – we’ve received insufficient interest in it so we haven’t developed systems and platforms to enable this</a:t>
            </a:r>
            <a:endParaRPr lang="en-GB" dirty="0">
              <a:solidFill>
                <a:schemeClr val="bg1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544513" eaLnBrk="0" hangingPunct="0"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544513" eaLnBrk="0" hangingPunct="0"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544513" eaLnBrk="0" hangingPunct="0"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544513" eaLnBrk="0" hangingPunct="0"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544513" eaLnBrk="0" hangingPunct="0"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5445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5445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5445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5445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C41026A6-056C-4350-B458-BBA9B2D3E3CE}" type="slidenum">
              <a:rPr lang="en-US" sz="1400">
                <a:latin typeface="Calibri" pitchFamily="34" charset="0"/>
              </a:rPr>
              <a:pPr eaLnBrk="1" hangingPunct="1"/>
              <a:t>9</a:t>
            </a:fld>
            <a:endParaRPr lang="en-US" sz="1400">
              <a:latin typeface="Calibri" pitchFamily="34" charset="0"/>
            </a:endParaRPr>
          </a:p>
        </p:txBody>
      </p:sp>
      <p:sp>
        <p:nvSpPr>
          <p:cNvPr id="7171" name=" 2"/>
          <p:cNvSpPr>
            <a:spLocks noGrp="1"/>
          </p:cNvSpPr>
          <p:nvPr/>
        </p:nvSpPr>
        <p:spPr bwMode="auto">
          <a:xfrm>
            <a:off x="609600" y="1600200"/>
            <a:ext cx="10975975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" name="Content Placeholder 1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997"/>
          <a:stretch/>
        </p:blipFill>
        <p:spPr bwMode="auto">
          <a:xfrm>
            <a:off x="9660835" y="0"/>
            <a:ext cx="2534478" cy="6838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03121" y="158810"/>
            <a:ext cx="520072" cy="1007843"/>
          </a:xfrm>
          <a:prstGeom prst="rect">
            <a:avLst/>
          </a:prstGeom>
        </p:spPr>
      </p:pic>
      <p:sp>
        <p:nvSpPr>
          <p:cNvPr id="9" name="Hexagon 8"/>
          <p:cNvSpPr/>
          <p:nvPr/>
        </p:nvSpPr>
        <p:spPr>
          <a:xfrm>
            <a:off x="7005196" y="6489460"/>
            <a:ext cx="891021" cy="764968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0" name="Group 9"/>
          <p:cNvGrpSpPr/>
          <p:nvPr/>
        </p:nvGrpSpPr>
        <p:grpSpPr>
          <a:xfrm>
            <a:off x="7771967" y="5228086"/>
            <a:ext cx="891021" cy="764968"/>
            <a:chOff x="3066608" y="448957"/>
            <a:chExt cx="891021" cy="764968"/>
          </a:xfrm>
        </p:grpSpPr>
        <p:sp>
          <p:nvSpPr>
            <p:cNvPr id="12" name="Hexagon 11"/>
            <p:cNvSpPr/>
            <p:nvPr/>
          </p:nvSpPr>
          <p:spPr>
            <a:xfrm>
              <a:off x="3066608" y="448957"/>
              <a:ext cx="891021" cy="764968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Hexagon 5"/>
            <p:cNvSpPr txBox="1"/>
            <p:nvPr/>
          </p:nvSpPr>
          <p:spPr>
            <a:xfrm>
              <a:off x="3204607" y="567433"/>
              <a:ext cx="615023" cy="5280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40640" rIns="0" bIns="40640" numCol="1" spcCol="1270" anchor="ctr" anchorCtr="0">
              <a:noAutofit/>
            </a:bodyPr>
            <a:lstStyle/>
            <a:p>
              <a:pPr lvl="0" algn="ctr" defTabSz="1422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3200" kern="1200" dirty="0"/>
            </a:p>
          </p:txBody>
        </p:sp>
      </p:grpSp>
      <p:sp>
        <p:nvSpPr>
          <p:cNvPr id="11" name="Hexagon 10"/>
          <p:cNvSpPr/>
          <p:nvPr/>
        </p:nvSpPr>
        <p:spPr>
          <a:xfrm>
            <a:off x="8538737" y="5654856"/>
            <a:ext cx="891021" cy="764968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58347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 Aqua">
  <a:themeElements>
    <a:clrScheme name="British Library">
      <a:dk1>
        <a:srgbClr val="414141"/>
      </a:dk1>
      <a:lt1>
        <a:srgbClr val="959595"/>
      </a:lt1>
      <a:dk2>
        <a:srgbClr val="D3D3D3"/>
      </a:dk2>
      <a:lt2>
        <a:srgbClr val="000000"/>
      </a:lt2>
      <a:accent1>
        <a:srgbClr val="CBDB2A"/>
      </a:accent1>
      <a:accent2>
        <a:srgbClr val="00B3C9"/>
      </a:accent2>
      <a:accent3>
        <a:srgbClr val="803F92"/>
      </a:accent3>
      <a:accent4>
        <a:srgbClr val="FAA61A"/>
      </a:accent4>
      <a:accent5>
        <a:srgbClr val="41AD49"/>
      </a:accent5>
      <a:accent6>
        <a:srgbClr val="E1058C"/>
      </a:accent6>
      <a:hlink>
        <a:srgbClr val="C6172C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L Purple">
  <a:themeElements>
    <a:clrScheme name="British Library">
      <a:dk1>
        <a:srgbClr val="414141"/>
      </a:dk1>
      <a:lt1>
        <a:srgbClr val="959595"/>
      </a:lt1>
      <a:dk2>
        <a:srgbClr val="D3D3D3"/>
      </a:dk2>
      <a:lt2>
        <a:srgbClr val="000000"/>
      </a:lt2>
      <a:accent1>
        <a:srgbClr val="CBDB2A"/>
      </a:accent1>
      <a:accent2>
        <a:srgbClr val="00B3C9"/>
      </a:accent2>
      <a:accent3>
        <a:srgbClr val="803F92"/>
      </a:accent3>
      <a:accent4>
        <a:srgbClr val="FAA61A"/>
      </a:accent4>
      <a:accent5>
        <a:srgbClr val="41AD49"/>
      </a:accent5>
      <a:accent6>
        <a:srgbClr val="E1058C"/>
      </a:accent6>
      <a:hlink>
        <a:srgbClr val="C6172C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BL Lime">
  <a:themeElements>
    <a:clrScheme name="BL_New">
      <a:dk1>
        <a:srgbClr val="414141"/>
      </a:dk1>
      <a:lt1>
        <a:srgbClr val="959595"/>
      </a:lt1>
      <a:dk2>
        <a:srgbClr val="D3D3D3"/>
      </a:dk2>
      <a:lt2>
        <a:srgbClr val="000000"/>
      </a:lt2>
      <a:accent1>
        <a:srgbClr val="CBDB2A"/>
      </a:accent1>
      <a:accent2>
        <a:srgbClr val="00B3C9"/>
      </a:accent2>
      <a:accent3>
        <a:srgbClr val="803F92"/>
      </a:accent3>
      <a:accent4>
        <a:srgbClr val="FAA61A"/>
      </a:accent4>
      <a:accent5>
        <a:srgbClr val="41AD49"/>
      </a:accent5>
      <a:accent6>
        <a:srgbClr val="E1058C"/>
      </a:accent6>
      <a:hlink>
        <a:srgbClr val="C6172C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332</TotalTime>
  <Words>402</Words>
  <Application>Microsoft Office PowerPoint</Application>
  <PresentationFormat>Custom</PresentationFormat>
  <Paragraphs>89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ＭＳ Ｐゴシック</vt:lpstr>
      <vt:lpstr>Arial</vt:lpstr>
      <vt:lpstr>Calibri</vt:lpstr>
      <vt:lpstr>Geneva</vt:lpstr>
      <vt:lpstr>BL Aqua</vt:lpstr>
      <vt:lpstr>BL Purple</vt:lpstr>
      <vt:lpstr>BL Lime</vt:lpstr>
      <vt:lpstr>Document Lending &amp; Supply  at the British Library </vt:lpstr>
      <vt:lpstr>The British Library</vt:lpstr>
      <vt:lpstr>Supplying British Library Content</vt:lpstr>
      <vt:lpstr>It’s never simple is it… </vt:lpstr>
      <vt:lpstr>Many routes to providing content</vt:lpstr>
      <vt:lpstr>Accessible Copies – For Disabled Users</vt:lpstr>
      <vt:lpstr>Library Privilege</vt:lpstr>
      <vt:lpstr>Judicial Proceedings</vt:lpstr>
      <vt:lpstr>Lending</vt:lpstr>
      <vt:lpstr>Copyright Fee Paid</vt:lpstr>
      <vt:lpstr>In Summary – Who, What &amp; How… </vt:lpstr>
      <vt:lpstr>  Thank you     matthew.lambert@bl.uk</vt:lpstr>
    </vt:vector>
  </TitlesOfParts>
  <Company>The British Library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Lambert, Matthew</dc:creator>
  <cp:lastModifiedBy>Lambert, Matthew</cp:lastModifiedBy>
  <cp:revision>41</cp:revision>
  <dcterms:created xsi:type="dcterms:W3CDTF">2019-06-20T10:47:49Z</dcterms:created>
  <dcterms:modified xsi:type="dcterms:W3CDTF">2019-06-20T16:39:16Z</dcterms:modified>
</cp:coreProperties>
</file>